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rawing1.xml" ContentType="application/vnd.ms-office.drawingml.diagramDrawing+xml"/>
  <Override PartName="/ppt/theme/theme2.xml" ContentType="application/vnd.openxmlformats-officedocument.theme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73" r:id="rId2"/>
    <p:sldId id="298" r:id="rId3"/>
    <p:sldId id="296" r:id="rId4"/>
    <p:sldId id="283" r:id="rId5"/>
    <p:sldId id="269" r:id="rId6"/>
    <p:sldId id="292" r:id="rId7"/>
    <p:sldId id="285" r:id="rId8"/>
    <p:sldId id="289" r:id="rId9"/>
    <p:sldId id="290" r:id="rId10"/>
    <p:sldId id="286" r:id="rId11"/>
    <p:sldId id="293" r:id="rId12"/>
    <p:sldId id="295" r:id="rId13"/>
    <p:sldId id="291" r:id="rId14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7" d="100"/>
          <a:sy n="57" d="100"/>
        </p:scale>
        <p:origin x="117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D595C-2474-4236-BD33-A8737313D0CF}" type="doc">
      <dgm:prSet loTypeId="urn:microsoft.com/office/officeart/2005/8/layout/radial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he-IL"/>
        </a:p>
      </dgm:t>
    </dgm:pt>
    <dgm:pt modelId="{CE5F4A05-E683-4ADD-9C52-46F37A6A11F3}">
      <dgm:prSet phldrT="[Text]" custT="1"/>
      <dgm:spPr/>
      <dgm:t>
        <a:bodyPr lIns="0" rIns="0"/>
        <a:lstStyle/>
        <a:p>
          <a:pPr rtl="1"/>
          <a:r>
            <a:rPr lang="en-US" sz="2000" dirty="0" smtClean="0"/>
            <a:t>Facing Future with Anxiety</a:t>
          </a:r>
          <a:endParaRPr lang="he-IL" sz="2000" dirty="0"/>
        </a:p>
      </dgm:t>
    </dgm:pt>
    <dgm:pt modelId="{AC2D3E24-0D52-4FC2-A5C3-0BAFD54240EA}" type="parTrans" cxnId="{7220B494-EF31-4D0F-86ED-1E3A640496EC}">
      <dgm:prSet/>
      <dgm:spPr/>
      <dgm:t>
        <a:bodyPr/>
        <a:lstStyle/>
        <a:p>
          <a:pPr rtl="1"/>
          <a:endParaRPr lang="he-IL"/>
        </a:p>
      </dgm:t>
    </dgm:pt>
    <dgm:pt modelId="{B3033955-87FE-4834-AD40-A89BB60B5DFA}" type="sibTrans" cxnId="{7220B494-EF31-4D0F-86ED-1E3A640496EC}">
      <dgm:prSet/>
      <dgm:spPr/>
      <dgm:t>
        <a:bodyPr/>
        <a:lstStyle/>
        <a:p>
          <a:pPr rtl="1"/>
          <a:endParaRPr lang="he-IL"/>
        </a:p>
      </dgm:t>
    </dgm:pt>
    <dgm:pt modelId="{B01C8DD4-82AF-450B-9D88-2AD06642A5B9}">
      <dgm:prSet phldrT="[Text]" custT="1"/>
      <dgm:spPr/>
      <dgm:t>
        <a:bodyPr/>
        <a:lstStyle/>
        <a:p>
          <a:pPr rtl="1"/>
          <a:r>
            <a:rPr lang="en-US" sz="2000" dirty="0" smtClean="0"/>
            <a:t>Withdrawal, Rigidity</a:t>
          </a:r>
          <a:endParaRPr lang="he-IL" sz="2000" dirty="0"/>
        </a:p>
      </dgm:t>
    </dgm:pt>
    <dgm:pt modelId="{8CA03045-C0B6-4A05-BE1E-5CF98E0101E7}" type="parTrans" cxnId="{2B1266A4-AAFE-4E70-B7BD-0D5E02C0AF25}">
      <dgm:prSet/>
      <dgm:spPr/>
      <dgm:t>
        <a:bodyPr/>
        <a:lstStyle/>
        <a:p>
          <a:pPr rtl="1"/>
          <a:endParaRPr lang="he-IL"/>
        </a:p>
      </dgm:t>
    </dgm:pt>
    <dgm:pt modelId="{7917CF14-6719-4A82-B0F9-4B1C0F5E9329}" type="sibTrans" cxnId="{2B1266A4-AAFE-4E70-B7BD-0D5E02C0AF25}">
      <dgm:prSet/>
      <dgm:spPr/>
      <dgm:t>
        <a:bodyPr/>
        <a:lstStyle/>
        <a:p>
          <a:pPr rtl="1"/>
          <a:endParaRPr lang="he-IL"/>
        </a:p>
      </dgm:t>
    </dgm:pt>
    <dgm:pt modelId="{EDA1AD17-A5D1-4A6E-9C26-ABD06DB758FC}">
      <dgm:prSet phldrT="[Text]" custT="1"/>
      <dgm:spPr/>
      <dgm:t>
        <a:bodyPr/>
        <a:lstStyle/>
        <a:p>
          <a:pPr rtl="1"/>
          <a:r>
            <a:rPr lang="en-US" sz="2000" dirty="0" smtClean="0"/>
            <a:t>Breaking Away from Core Values</a:t>
          </a:r>
          <a:endParaRPr lang="he-IL" sz="2000" dirty="0"/>
        </a:p>
      </dgm:t>
    </dgm:pt>
    <dgm:pt modelId="{FADCAF67-FE91-457D-BE9A-DA730C18A0BE}" type="parTrans" cxnId="{9C378939-CC5F-4CE5-B680-A017A249F342}">
      <dgm:prSet/>
      <dgm:spPr/>
      <dgm:t>
        <a:bodyPr/>
        <a:lstStyle/>
        <a:p>
          <a:pPr rtl="1"/>
          <a:endParaRPr lang="he-IL"/>
        </a:p>
      </dgm:t>
    </dgm:pt>
    <dgm:pt modelId="{90675F8E-DA0B-42C1-9D84-8A6C56F03773}" type="sibTrans" cxnId="{9C378939-CC5F-4CE5-B680-A017A249F342}">
      <dgm:prSet/>
      <dgm:spPr/>
      <dgm:t>
        <a:bodyPr/>
        <a:lstStyle/>
        <a:p>
          <a:pPr rtl="1"/>
          <a:endParaRPr lang="he-IL"/>
        </a:p>
      </dgm:t>
    </dgm:pt>
    <dgm:pt modelId="{7BC1AD6E-7472-43BA-BBC2-6BD56534D871}">
      <dgm:prSet phldrT="[Text]" custT="1"/>
      <dgm:spPr/>
      <dgm:t>
        <a:bodyPr/>
        <a:lstStyle/>
        <a:p>
          <a:pPr rtl="1"/>
          <a:r>
            <a:rPr lang="en-US" sz="2000" dirty="0" smtClean="0"/>
            <a:t>Resisting Change</a:t>
          </a:r>
          <a:endParaRPr lang="he-IL" sz="2000" dirty="0"/>
        </a:p>
      </dgm:t>
    </dgm:pt>
    <dgm:pt modelId="{204EF177-F426-4855-A7C1-69A6E4E7E92A}" type="parTrans" cxnId="{AAB388DB-7D9C-4EDE-8C7F-071A1C07870A}">
      <dgm:prSet/>
      <dgm:spPr/>
      <dgm:t>
        <a:bodyPr/>
        <a:lstStyle/>
        <a:p>
          <a:pPr rtl="1"/>
          <a:endParaRPr lang="he-IL"/>
        </a:p>
      </dgm:t>
    </dgm:pt>
    <dgm:pt modelId="{A1F59265-4394-4885-AA87-2E42A27479B1}" type="sibTrans" cxnId="{AAB388DB-7D9C-4EDE-8C7F-071A1C07870A}">
      <dgm:prSet/>
      <dgm:spPr/>
      <dgm:t>
        <a:bodyPr/>
        <a:lstStyle/>
        <a:p>
          <a:pPr rtl="1"/>
          <a:endParaRPr lang="he-IL"/>
        </a:p>
      </dgm:t>
    </dgm:pt>
    <dgm:pt modelId="{2452E07A-4336-4280-8522-139E6968481A}">
      <dgm:prSet phldrT="[Text]" custT="1"/>
      <dgm:spPr/>
      <dgm:t>
        <a:bodyPr/>
        <a:lstStyle/>
        <a:p>
          <a:pPr rtl="1"/>
          <a:r>
            <a:rPr lang="en-US" sz="2000" dirty="0" smtClean="0"/>
            <a:t>Short Term Thinking</a:t>
          </a:r>
          <a:endParaRPr lang="he-IL" sz="2000" dirty="0"/>
        </a:p>
      </dgm:t>
    </dgm:pt>
    <dgm:pt modelId="{269A9AD5-913F-4677-B730-890B02DB2D72}" type="parTrans" cxnId="{565D0E19-53E8-4B52-896A-4942B45C58E8}">
      <dgm:prSet/>
      <dgm:spPr/>
      <dgm:t>
        <a:bodyPr/>
        <a:lstStyle/>
        <a:p>
          <a:pPr rtl="1"/>
          <a:endParaRPr lang="he-IL"/>
        </a:p>
      </dgm:t>
    </dgm:pt>
    <dgm:pt modelId="{B4ADB950-9297-4994-854B-555541A5E026}" type="sibTrans" cxnId="{565D0E19-53E8-4B52-896A-4942B45C58E8}">
      <dgm:prSet/>
      <dgm:spPr/>
      <dgm:t>
        <a:bodyPr/>
        <a:lstStyle/>
        <a:p>
          <a:pPr rtl="1"/>
          <a:endParaRPr lang="he-IL"/>
        </a:p>
      </dgm:t>
    </dgm:pt>
    <dgm:pt modelId="{60481DF7-6B97-4F71-BF3E-CF1E0BCB5296}">
      <dgm:prSet phldrT="[Text]" custT="1"/>
      <dgm:spPr/>
      <dgm:t>
        <a:bodyPr/>
        <a:lstStyle/>
        <a:p>
          <a:pPr rtl="1"/>
          <a:r>
            <a:rPr lang="en-US" sz="2000" dirty="0" smtClean="0"/>
            <a:t>Reactivity, Lack of Initiative</a:t>
          </a:r>
          <a:endParaRPr lang="he-IL" sz="2000" dirty="0"/>
        </a:p>
      </dgm:t>
    </dgm:pt>
    <dgm:pt modelId="{676677E6-52DE-46A4-BE1E-E44967BAFA67}" type="parTrans" cxnId="{53274BD0-FF85-4FB2-9C37-1318E6DD908D}">
      <dgm:prSet/>
      <dgm:spPr/>
      <dgm:t>
        <a:bodyPr/>
        <a:lstStyle/>
        <a:p>
          <a:pPr rtl="1"/>
          <a:endParaRPr lang="he-IL"/>
        </a:p>
      </dgm:t>
    </dgm:pt>
    <dgm:pt modelId="{CF19CF21-8D24-405F-9A42-AF7F5E6A8692}" type="sibTrans" cxnId="{53274BD0-FF85-4FB2-9C37-1318E6DD908D}">
      <dgm:prSet/>
      <dgm:spPr/>
      <dgm:t>
        <a:bodyPr/>
        <a:lstStyle/>
        <a:p>
          <a:pPr rtl="1"/>
          <a:endParaRPr lang="he-IL"/>
        </a:p>
      </dgm:t>
    </dgm:pt>
    <dgm:pt modelId="{480CC50D-1DD4-451C-AA43-5188BF5A6539}">
      <dgm:prSet phldrT="[Text]" custT="1"/>
      <dgm:spPr/>
      <dgm:t>
        <a:bodyPr/>
        <a:lstStyle/>
        <a:p>
          <a:pPr rtl="1"/>
          <a:r>
            <a:rPr lang="en-US" sz="2000" dirty="0" smtClean="0"/>
            <a:t>Future Shaped by Past Trauma</a:t>
          </a:r>
          <a:endParaRPr lang="he-IL" sz="2000" dirty="0"/>
        </a:p>
      </dgm:t>
    </dgm:pt>
    <dgm:pt modelId="{9620C242-3564-4BFF-8B41-BAC2EBB93274}" type="parTrans" cxnId="{34C2CB79-D87C-4FF6-B122-8D889847F759}">
      <dgm:prSet/>
      <dgm:spPr/>
      <dgm:t>
        <a:bodyPr/>
        <a:lstStyle/>
        <a:p>
          <a:pPr rtl="1"/>
          <a:endParaRPr lang="he-IL"/>
        </a:p>
      </dgm:t>
    </dgm:pt>
    <dgm:pt modelId="{F1B3AA5E-58F8-4C43-AC6D-0A14581CB79A}" type="sibTrans" cxnId="{34C2CB79-D87C-4FF6-B122-8D889847F759}">
      <dgm:prSet/>
      <dgm:spPr/>
      <dgm:t>
        <a:bodyPr/>
        <a:lstStyle/>
        <a:p>
          <a:pPr rtl="1"/>
          <a:endParaRPr lang="he-IL"/>
        </a:p>
      </dgm:t>
    </dgm:pt>
    <dgm:pt modelId="{2A0FE523-D745-47B5-9F44-3BB67AA8C9ED}">
      <dgm:prSet phldrT="[Text]" custT="1"/>
      <dgm:spPr/>
      <dgm:t>
        <a:bodyPr/>
        <a:lstStyle/>
        <a:p>
          <a:pPr rtl="1"/>
          <a:r>
            <a:rPr lang="en-US" sz="2000" dirty="0" smtClean="0"/>
            <a:t>Victim Mentality</a:t>
          </a:r>
          <a:endParaRPr lang="he-IL" sz="2000" dirty="0"/>
        </a:p>
      </dgm:t>
    </dgm:pt>
    <dgm:pt modelId="{C4B92CB9-2230-4C5E-9B4A-2B3971D7E6F8}" type="parTrans" cxnId="{9DB54F9F-FC45-4D5B-9893-CDF90309739B}">
      <dgm:prSet/>
      <dgm:spPr/>
      <dgm:t>
        <a:bodyPr/>
        <a:lstStyle/>
        <a:p>
          <a:pPr rtl="1"/>
          <a:endParaRPr lang="he-IL"/>
        </a:p>
      </dgm:t>
    </dgm:pt>
    <dgm:pt modelId="{7ED04FC9-2443-4FB2-8A7E-9E43A3D0F9D4}" type="sibTrans" cxnId="{9DB54F9F-FC45-4D5B-9893-CDF90309739B}">
      <dgm:prSet/>
      <dgm:spPr/>
      <dgm:t>
        <a:bodyPr/>
        <a:lstStyle/>
        <a:p>
          <a:pPr rtl="1"/>
          <a:endParaRPr lang="he-IL"/>
        </a:p>
      </dgm:t>
    </dgm:pt>
    <dgm:pt modelId="{78C6F745-6118-4D54-9915-C412741065D2}">
      <dgm:prSet phldrT="[Text]" custT="1"/>
      <dgm:spPr/>
      <dgm:t>
        <a:bodyPr/>
        <a:lstStyle/>
        <a:p>
          <a:pPr rtl="0"/>
          <a:r>
            <a:rPr lang="en-US" sz="2000" dirty="0" smtClean="0"/>
            <a:t>Guilt instead of Responsibility</a:t>
          </a:r>
          <a:endParaRPr lang="he-IL" sz="2000" dirty="0"/>
        </a:p>
      </dgm:t>
    </dgm:pt>
    <dgm:pt modelId="{D83528FD-E435-4199-927E-BB6125C09980}" type="parTrans" cxnId="{BB496822-1D60-41FE-BDFD-D936619BD41B}">
      <dgm:prSet/>
      <dgm:spPr/>
      <dgm:t>
        <a:bodyPr/>
        <a:lstStyle/>
        <a:p>
          <a:pPr rtl="1"/>
          <a:endParaRPr lang="he-IL"/>
        </a:p>
      </dgm:t>
    </dgm:pt>
    <dgm:pt modelId="{9174E817-12FA-4B76-AA5C-7F111F79582F}" type="sibTrans" cxnId="{BB496822-1D60-41FE-BDFD-D936619BD41B}">
      <dgm:prSet/>
      <dgm:spPr/>
      <dgm:t>
        <a:bodyPr/>
        <a:lstStyle/>
        <a:p>
          <a:pPr rtl="1"/>
          <a:endParaRPr lang="he-IL"/>
        </a:p>
      </dgm:t>
    </dgm:pt>
    <dgm:pt modelId="{B5572AC2-944A-4E3E-B120-B05A935C4306}">
      <dgm:prSet phldrT="[Text]" custT="1"/>
      <dgm:spPr/>
      <dgm:t>
        <a:bodyPr/>
        <a:lstStyle/>
        <a:p>
          <a:pPr rtl="0"/>
          <a:r>
            <a:rPr lang="en-US" sz="2000" dirty="0" smtClean="0"/>
            <a:t>Lack of Energy for Future Creation</a:t>
          </a:r>
          <a:endParaRPr lang="he-IL" sz="2000" dirty="0"/>
        </a:p>
      </dgm:t>
    </dgm:pt>
    <dgm:pt modelId="{D00FC8B1-8EA7-4F2E-8A37-FC49A0F98971}" type="parTrans" cxnId="{A553A64B-1179-4407-9717-E328A79690AA}">
      <dgm:prSet/>
      <dgm:spPr/>
      <dgm:t>
        <a:bodyPr/>
        <a:lstStyle/>
        <a:p>
          <a:pPr rtl="1"/>
          <a:endParaRPr lang="he-IL"/>
        </a:p>
      </dgm:t>
    </dgm:pt>
    <dgm:pt modelId="{169AA952-B6E4-4371-AB82-3C3164C889E3}" type="sibTrans" cxnId="{A553A64B-1179-4407-9717-E328A79690AA}">
      <dgm:prSet/>
      <dgm:spPr/>
      <dgm:t>
        <a:bodyPr/>
        <a:lstStyle/>
        <a:p>
          <a:pPr rtl="1"/>
          <a:endParaRPr lang="he-IL"/>
        </a:p>
      </dgm:t>
    </dgm:pt>
    <dgm:pt modelId="{68A76D5E-178D-4979-894B-21D3D88A492E}" type="pres">
      <dgm:prSet presAssocID="{C53D595C-2474-4236-BD33-A8737313D0C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59DEFD0E-0409-44B2-A571-B813996D852F}" type="pres">
      <dgm:prSet presAssocID="{C53D595C-2474-4236-BD33-A8737313D0CF}" presName="radial" presStyleCnt="0">
        <dgm:presLayoutVars>
          <dgm:animLvl val="ctr"/>
        </dgm:presLayoutVars>
      </dgm:prSet>
      <dgm:spPr/>
      <dgm:t>
        <a:bodyPr/>
        <a:lstStyle/>
        <a:p>
          <a:pPr rtl="1"/>
          <a:endParaRPr lang="he-IL"/>
        </a:p>
      </dgm:t>
    </dgm:pt>
    <dgm:pt modelId="{B386FC18-7A90-429F-807E-FE82630C281F}" type="pres">
      <dgm:prSet presAssocID="{CE5F4A05-E683-4ADD-9C52-46F37A6A11F3}" presName="centerShape" presStyleLbl="vennNode1" presStyleIdx="0" presStyleCnt="10" custScaleX="70327" custScaleY="38899" custLinFactNeighborX="-3779" custLinFactNeighborY="-50404"/>
      <dgm:spPr/>
      <dgm:t>
        <a:bodyPr/>
        <a:lstStyle/>
        <a:p>
          <a:pPr rtl="1"/>
          <a:endParaRPr lang="he-IL"/>
        </a:p>
      </dgm:t>
    </dgm:pt>
    <dgm:pt modelId="{8CF6B73E-3CA5-4053-8484-94B6DC75E185}" type="pres">
      <dgm:prSet presAssocID="{B01C8DD4-82AF-450B-9D88-2AD06642A5B9}" presName="node" presStyleLbl="vennNode1" presStyleIdx="1" presStyleCnt="10" custScaleX="137364" custScaleY="78733" custRadScaleRad="110467" custRadScaleInc="11100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CD21EA4-8921-4C89-8B09-2D2C25B2C73B}" type="pres">
      <dgm:prSet presAssocID="{EDA1AD17-A5D1-4A6E-9C26-ABD06DB758FC}" presName="node" presStyleLbl="vennNode1" presStyleIdx="2" presStyleCnt="10" custScaleX="137364" custScaleY="78733" custRadScaleRad="118814" custRadScaleInc="8495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193E12A-EB74-4397-971E-BFAED4D26932}" type="pres">
      <dgm:prSet presAssocID="{7BC1AD6E-7472-43BA-BBC2-6BD56534D871}" presName="node" presStyleLbl="vennNode1" presStyleIdx="3" presStyleCnt="10" custScaleX="137364" custScaleY="78733" custRadScaleRad="116044" custRadScaleInc="5057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50FA36E-CDE1-4641-B24A-0E6BBCA435DD}" type="pres">
      <dgm:prSet presAssocID="{2452E07A-4336-4280-8522-139E6968481A}" presName="node" presStyleLbl="vennNode1" presStyleIdx="4" presStyleCnt="10" custScaleX="137364" custScaleY="78733" custRadScaleRad="102122" custRadScaleInc="2701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AED555C-2502-4525-AC4D-5D91BEF8518B}" type="pres">
      <dgm:prSet presAssocID="{60481DF7-6B97-4F71-BF3E-CF1E0BCB5296}" presName="node" presStyleLbl="vennNode1" presStyleIdx="5" presStyleCnt="10" custScaleX="137364" custScaleY="78733" custRadScaleRad="88706" custRadScaleInc="64266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3B7F013-295C-4E0F-B27B-3F7C5DCC8166}" type="pres">
      <dgm:prSet presAssocID="{480CC50D-1DD4-451C-AA43-5188BF5A6539}" presName="node" presStyleLbl="vennNode1" presStyleIdx="6" presStyleCnt="10" custScaleX="137364" custScaleY="78733" custRadScaleRad="117840" custRadScaleInc="8417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E8263B5-C4EA-4553-8488-33D1D3A1F88D}" type="pres">
      <dgm:prSet presAssocID="{2A0FE523-D745-47B5-9F44-3BB67AA8C9ED}" presName="node" presStyleLbl="vennNode1" presStyleIdx="7" presStyleCnt="10" custScaleX="137364" custScaleY="78733" custRadScaleRad="130924" custRadScaleInc="4894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55F2E50-9E0F-4520-8ADC-81875910014A}" type="pres">
      <dgm:prSet presAssocID="{78C6F745-6118-4D54-9915-C412741065D2}" presName="node" presStyleLbl="vennNode1" presStyleIdx="8" presStyleCnt="10" custScaleX="137364" custScaleY="78733" custRadScaleRad="135147" custRadScaleInc="675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0C85E90-61B9-45F2-9A2D-D5243B92EAD2}" type="pres">
      <dgm:prSet presAssocID="{B5572AC2-944A-4E3E-B120-B05A935C4306}" presName="node" presStyleLbl="vennNode1" presStyleIdx="9" presStyleCnt="10" custScaleX="140464" custScaleY="79823" custRadScaleRad="122274" custRadScaleInc="-2514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F9F854B5-9E22-4109-97DD-FCE87103A7FD}" type="presOf" srcId="{78C6F745-6118-4D54-9915-C412741065D2}" destId="{D55F2E50-9E0F-4520-8ADC-81875910014A}" srcOrd="0" destOrd="0" presId="urn:microsoft.com/office/officeart/2005/8/layout/radial3"/>
    <dgm:cxn modelId="{9C378939-CC5F-4CE5-B680-A017A249F342}" srcId="{CE5F4A05-E683-4ADD-9C52-46F37A6A11F3}" destId="{EDA1AD17-A5D1-4A6E-9C26-ABD06DB758FC}" srcOrd="1" destOrd="0" parTransId="{FADCAF67-FE91-457D-BE9A-DA730C18A0BE}" sibTransId="{90675F8E-DA0B-42C1-9D84-8A6C56F03773}"/>
    <dgm:cxn modelId="{A553A64B-1179-4407-9717-E328A79690AA}" srcId="{CE5F4A05-E683-4ADD-9C52-46F37A6A11F3}" destId="{B5572AC2-944A-4E3E-B120-B05A935C4306}" srcOrd="8" destOrd="0" parTransId="{D00FC8B1-8EA7-4F2E-8A37-FC49A0F98971}" sibTransId="{169AA952-B6E4-4371-AB82-3C3164C889E3}"/>
    <dgm:cxn modelId="{8E149BFC-0F52-44AF-A045-F6EC9D461051}" type="presOf" srcId="{2452E07A-4336-4280-8522-139E6968481A}" destId="{D50FA36E-CDE1-4641-B24A-0E6BBCA435DD}" srcOrd="0" destOrd="0" presId="urn:microsoft.com/office/officeart/2005/8/layout/radial3"/>
    <dgm:cxn modelId="{927D574C-693C-4F74-B753-25BC232C28DC}" type="presOf" srcId="{EDA1AD17-A5D1-4A6E-9C26-ABD06DB758FC}" destId="{7CD21EA4-8921-4C89-8B09-2D2C25B2C73B}" srcOrd="0" destOrd="0" presId="urn:microsoft.com/office/officeart/2005/8/layout/radial3"/>
    <dgm:cxn modelId="{B9AC4AB3-1EB3-43AE-B5FF-90616634F341}" type="presOf" srcId="{B01C8DD4-82AF-450B-9D88-2AD06642A5B9}" destId="{8CF6B73E-3CA5-4053-8484-94B6DC75E185}" srcOrd="0" destOrd="0" presId="urn:microsoft.com/office/officeart/2005/8/layout/radial3"/>
    <dgm:cxn modelId="{08C18731-57D6-42B6-A62A-AE51A8274BEC}" type="presOf" srcId="{7BC1AD6E-7472-43BA-BBC2-6BD56534D871}" destId="{1193E12A-EB74-4397-971E-BFAED4D26932}" srcOrd="0" destOrd="0" presId="urn:microsoft.com/office/officeart/2005/8/layout/radial3"/>
    <dgm:cxn modelId="{18965600-05CA-44F6-94F7-CED468E95E70}" type="presOf" srcId="{2A0FE523-D745-47B5-9F44-3BB67AA8C9ED}" destId="{1E8263B5-C4EA-4553-8488-33D1D3A1F88D}" srcOrd="0" destOrd="0" presId="urn:microsoft.com/office/officeart/2005/8/layout/radial3"/>
    <dgm:cxn modelId="{53274BD0-FF85-4FB2-9C37-1318E6DD908D}" srcId="{CE5F4A05-E683-4ADD-9C52-46F37A6A11F3}" destId="{60481DF7-6B97-4F71-BF3E-CF1E0BCB5296}" srcOrd="4" destOrd="0" parTransId="{676677E6-52DE-46A4-BE1E-E44967BAFA67}" sibTransId="{CF19CF21-8D24-405F-9A42-AF7F5E6A8692}"/>
    <dgm:cxn modelId="{D1AC1A1C-3EBA-46CF-8A03-27BE52A8E78A}" type="presOf" srcId="{B5572AC2-944A-4E3E-B120-B05A935C4306}" destId="{30C85E90-61B9-45F2-9A2D-D5243B92EAD2}" srcOrd="0" destOrd="0" presId="urn:microsoft.com/office/officeart/2005/8/layout/radial3"/>
    <dgm:cxn modelId="{565D0E19-53E8-4B52-896A-4942B45C58E8}" srcId="{CE5F4A05-E683-4ADD-9C52-46F37A6A11F3}" destId="{2452E07A-4336-4280-8522-139E6968481A}" srcOrd="3" destOrd="0" parTransId="{269A9AD5-913F-4677-B730-890B02DB2D72}" sibTransId="{B4ADB950-9297-4994-854B-555541A5E026}"/>
    <dgm:cxn modelId="{9DB54F9F-FC45-4D5B-9893-CDF90309739B}" srcId="{CE5F4A05-E683-4ADD-9C52-46F37A6A11F3}" destId="{2A0FE523-D745-47B5-9F44-3BB67AA8C9ED}" srcOrd="6" destOrd="0" parTransId="{C4B92CB9-2230-4C5E-9B4A-2B3971D7E6F8}" sibTransId="{7ED04FC9-2443-4FB2-8A7E-9E43A3D0F9D4}"/>
    <dgm:cxn modelId="{2B1266A4-AAFE-4E70-B7BD-0D5E02C0AF25}" srcId="{CE5F4A05-E683-4ADD-9C52-46F37A6A11F3}" destId="{B01C8DD4-82AF-450B-9D88-2AD06642A5B9}" srcOrd="0" destOrd="0" parTransId="{8CA03045-C0B6-4A05-BE1E-5CF98E0101E7}" sibTransId="{7917CF14-6719-4A82-B0F9-4B1C0F5E9329}"/>
    <dgm:cxn modelId="{34C2CB79-D87C-4FF6-B122-8D889847F759}" srcId="{CE5F4A05-E683-4ADD-9C52-46F37A6A11F3}" destId="{480CC50D-1DD4-451C-AA43-5188BF5A6539}" srcOrd="5" destOrd="0" parTransId="{9620C242-3564-4BFF-8B41-BAC2EBB93274}" sibTransId="{F1B3AA5E-58F8-4C43-AC6D-0A14581CB79A}"/>
    <dgm:cxn modelId="{375B6FCB-4A7B-4CB5-91C8-7930199BFBFA}" type="presOf" srcId="{480CC50D-1DD4-451C-AA43-5188BF5A6539}" destId="{33B7F013-295C-4E0F-B27B-3F7C5DCC8166}" srcOrd="0" destOrd="0" presId="urn:microsoft.com/office/officeart/2005/8/layout/radial3"/>
    <dgm:cxn modelId="{AAB388DB-7D9C-4EDE-8C7F-071A1C07870A}" srcId="{CE5F4A05-E683-4ADD-9C52-46F37A6A11F3}" destId="{7BC1AD6E-7472-43BA-BBC2-6BD56534D871}" srcOrd="2" destOrd="0" parTransId="{204EF177-F426-4855-A7C1-69A6E4E7E92A}" sibTransId="{A1F59265-4394-4885-AA87-2E42A27479B1}"/>
    <dgm:cxn modelId="{7220B494-EF31-4D0F-86ED-1E3A640496EC}" srcId="{C53D595C-2474-4236-BD33-A8737313D0CF}" destId="{CE5F4A05-E683-4ADD-9C52-46F37A6A11F3}" srcOrd="0" destOrd="0" parTransId="{AC2D3E24-0D52-4FC2-A5C3-0BAFD54240EA}" sibTransId="{B3033955-87FE-4834-AD40-A89BB60B5DFA}"/>
    <dgm:cxn modelId="{6D8E5F92-54CE-438B-9B6F-08EF501FB294}" type="presOf" srcId="{CE5F4A05-E683-4ADD-9C52-46F37A6A11F3}" destId="{B386FC18-7A90-429F-807E-FE82630C281F}" srcOrd="0" destOrd="0" presId="urn:microsoft.com/office/officeart/2005/8/layout/radial3"/>
    <dgm:cxn modelId="{D4E3853E-57C4-4975-B351-C2EB5F4565B2}" type="presOf" srcId="{60481DF7-6B97-4F71-BF3E-CF1E0BCB5296}" destId="{9AED555C-2502-4525-AC4D-5D91BEF8518B}" srcOrd="0" destOrd="0" presId="urn:microsoft.com/office/officeart/2005/8/layout/radial3"/>
    <dgm:cxn modelId="{BB496822-1D60-41FE-BDFD-D936619BD41B}" srcId="{CE5F4A05-E683-4ADD-9C52-46F37A6A11F3}" destId="{78C6F745-6118-4D54-9915-C412741065D2}" srcOrd="7" destOrd="0" parTransId="{D83528FD-E435-4199-927E-BB6125C09980}" sibTransId="{9174E817-12FA-4B76-AA5C-7F111F79582F}"/>
    <dgm:cxn modelId="{3BF7E71F-6FF7-4ABA-B0BF-A8D2F3960200}" type="presOf" srcId="{C53D595C-2474-4236-BD33-A8737313D0CF}" destId="{68A76D5E-178D-4979-894B-21D3D88A492E}" srcOrd="0" destOrd="0" presId="urn:microsoft.com/office/officeart/2005/8/layout/radial3"/>
    <dgm:cxn modelId="{92BED115-9F82-499E-AFF4-7C70EB4FBF5B}" type="presParOf" srcId="{68A76D5E-178D-4979-894B-21D3D88A492E}" destId="{59DEFD0E-0409-44B2-A571-B813996D852F}" srcOrd="0" destOrd="0" presId="urn:microsoft.com/office/officeart/2005/8/layout/radial3"/>
    <dgm:cxn modelId="{FA3AFD28-DC87-4C25-9DF6-5E3A153D4FC5}" type="presParOf" srcId="{59DEFD0E-0409-44B2-A571-B813996D852F}" destId="{B386FC18-7A90-429F-807E-FE82630C281F}" srcOrd="0" destOrd="0" presId="urn:microsoft.com/office/officeart/2005/8/layout/radial3"/>
    <dgm:cxn modelId="{BA4690F4-69EF-40C5-A433-FB57661AB03B}" type="presParOf" srcId="{59DEFD0E-0409-44B2-A571-B813996D852F}" destId="{8CF6B73E-3CA5-4053-8484-94B6DC75E185}" srcOrd="1" destOrd="0" presId="urn:microsoft.com/office/officeart/2005/8/layout/radial3"/>
    <dgm:cxn modelId="{3D562708-92B5-4DF1-9C09-96FE009C1CCD}" type="presParOf" srcId="{59DEFD0E-0409-44B2-A571-B813996D852F}" destId="{7CD21EA4-8921-4C89-8B09-2D2C25B2C73B}" srcOrd="2" destOrd="0" presId="urn:microsoft.com/office/officeart/2005/8/layout/radial3"/>
    <dgm:cxn modelId="{B34D99E3-7350-474C-8AE8-99D6BF08B043}" type="presParOf" srcId="{59DEFD0E-0409-44B2-A571-B813996D852F}" destId="{1193E12A-EB74-4397-971E-BFAED4D26932}" srcOrd="3" destOrd="0" presId="urn:microsoft.com/office/officeart/2005/8/layout/radial3"/>
    <dgm:cxn modelId="{0151211A-AA1E-4B69-80E5-AEA0B214BBF0}" type="presParOf" srcId="{59DEFD0E-0409-44B2-A571-B813996D852F}" destId="{D50FA36E-CDE1-4641-B24A-0E6BBCA435DD}" srcOrd="4" destOrd="0" presId="urn:microsoft.com/office/officeart/2005/8/layout/radial3"/>
    <dgm:cxn modelId="{F373666B-BFB3-4AD8-978F-F58589BD20BB}" type="presParOf" srcId="{59DEFD0E-0409-44B2-A571-B813996D852F}" destId="{9AED555C-2502-4525-AC4D-5D91BEF8518B}" srcOrd="5" destOrd="0" presId="urn:microsoft.com/office/officeart/2005/8/layout/radial3"/>
    <dgm:cxn modelId="{A3D5E7DB-91FA-4616-A031-CA3314173E14}" type="presParOf" srcId="{59DEFD0E-0409-44B2-A571-B813996D852F}" destId="{33B7F013-295C-4E0F-B27B-3F7C5DCC8166}" srcOrd="6" destOrd="0" presId="urn:microsoft.com/office/officeart/2005/8/layout/radial3"/>
    <dgm:cxn modelId="{71EF2113-0A3D-41E3-BE52-3371250F9643}" type="presParOf" srcId="{59DEFD0E-0409-44B2-A571-B813996D852F}" destId="{1E8263B5-C4EA-4553-8488-33D1D3A1F88D}" srcOrd="7" destOrd="0" presId="urn:microsoft.com/office/officeart/2005/8/layout/radial3"/>
    <dgm:cxn modelId="{0A7DE16A-A774-48CA-B3DF-BC7713894265}" type="presParOf" srcId="{59DEFD0E-0409-44B2-A571-B813996D852F}" destId="{D55F2E50-9E0F-4520-8ADC-81875910014A}" srcOrd="8" destOrd="0" presId="urn:microsoft.com/office/officeart/2005/8/layout/radial3"/>
    <dgm:cxn modelId="{F9A5B939-8E0F-46B4-AED0-45661BE18EC7}" type="presParOf" srcId="{59DEFD0E-0409-44B2-A571-B813996D852F}" destId="{30C85E90-61B9-45F2-9A2D-D5243B92EAD2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3D595C-2474-4236-BD33-A8737313D0CF}" type="doc">
      <dgm:prSet loTypeId="urn:microsoft.com/office/officeart/2005/8/layout/radial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CE5F4A05-E683-4ADD-9C52-46F37A6A11F3}">
      <dgm:prSet phldrT="[Text]" custT="1"/>
      <dgm:spPr/>
      <dgm:t>
        <a:bodyPr lIns="0" rIns="0"/>
        <a:lstStyle/>
        <a:p>
          <a:pPr rtl="1"/>
          <a:r>
            <a:rPr lang="en-US" sz="2200" dirty="0" smtClean="0"/>
            <a:t>The Inner Self</a:t>
          </a:r>
          <a:endParaRPr lang="he-IL" sz="2200" dirty="0"/>
        </a:p>
      </dgm:t>
    </dgm:pt>
    <dgm:pt modelId="{AC2D3E24-0D52-4FC2-A5C3-0BAFD54240EA}" type="parTrans" cxnId="{7220B494-EF31-4D0F-86ED-1E3A640496EC}">
      <dgm:prSet/>
      <dgm:spPr/>
      <dgm:t>
        <a:bodyPr/>
        <a:lstStyle/>
        <a:p>
          <a:pPr rtl="1"/>
          <a:endParaRPr lang="he-IL"/>
        </a:p>
      </dgm:t>
    </dgm:pt>
    <dgm:pt modelId="{B3033955-87FE-4834-AD40-A89BB60B5DFA}" type="sibTrans" cxnId="{7220B494-EF31-4D0F-86ED-1E3A640496EC}">
      <dgm:prSet/>
      <dgm:spPr/>
      <dgm:t>
        <a:bodyPr/>
        <a:lstStyle/>
        <a:p>
          <a:pPr rtl="1"/>
          <a:endParaRPr lang="he-IL"/>
        </a:p>
      </dgm:t>
    </dgm:pt>
    <dgm:pt modelId="{B01C8DD4-82AF-450B-9D88-2AD06642A5B9}">
      <dgm:prSet phldrT="[Text]" custT="1"/>
      <dgm:spPr/>
      <dgm:t>
        <a:bodyPr/>
        <a:lstStyle/>
        <a:p>
          <a:pPr rtl="1"/>
          <a:r>
            <a:rPr lang="en-US" sz="2200" dirty="0" smtClean="0"/>
            <a:t>Meaning and Core Values </a:t>
          </a:r>
          <a:endParaRPr lang="he-IL" sz="2200" dirty="0"/>
        </a:p>
      </dgm:t>
    </dgm:pt>
    <dgm:pt modelId="{8CA03045-C0B6-4A05-BE1E-5CF98E0101E7}" type="parTrans" cxnId="{2B1266A4-AAFE-4E70-B7BD-0D5E02C0AF25}">
      <dgm:prSet/>
      <dgm:spPr/>
      <dgm:t>
        <a:bodyPr/>
        <a:lstStyle/>
        <a:p>
          <a:pPr rtl="1"/>
          <a:endParaRPr lang="he-IL"/>
        </a:p>
      </dgm:t>
    </dgm:pt>
    <dgm:pt modelId="{7917CF14-6719-4A82-B0F9-4B1C0F5E9329}" type="sibTrans" cxnId="{2B1266A4-AAFE-4E70-B7BD-0D5E02C0AF25}">
      <dgm:prSet/>
      <dgm:spPr/>
      <dgm:t>
        <a:bodyPr/>
        <a:lstStyle/>
        <a:p>
          <a:pPr rtl="1"/>
          <a:endParaRPr lang="he-IL"/>
        </a:p>
      </dgm:t>
    </dgm:pt>
    <dgm:pt modelId="{7BC1AD6E-7472-43BA-BBC2-6BD56534D871}">
      <dgm:prSet phldrT="[Text]" custT="1"/>
      <dgm:spPr/>
      <dgm:t>
        <a:bodyPr/>
        <a:lstStyle/>
        <a:p>
          <a:pPr rtl="1"/>
          <a:r>
            <a:rPr lang="en-US" sz="2200" dirty="0" smtClean="0"/>
            <a:t>Courage to Forget , Forgive and Let Go</a:t>
          </a:r>
          <a:endParaRPr lang="he-IL" sz="2200" dirty="0"/>
        </a:p>
      </dgm:t>
    </dgm:pt>
    <dgm:pt modelId="{204EF177-F426-4855-A7C1-69A6E4E7E92A}" type="parTrans" cxnId="{AAB388DB-7D9C-4EDE-8C7F-071A1C07870A}">
      <dgm:prSet/>
      <dgm:spPr/>
      <dgm:t>
        <a:bodyPr/>
        <a:lstStyle/>
        <a:p>
          <a:pPr rtl="1"/>
          <a:endParaRPr lang="he-IL"/>
        </a:p>
      </dgm:t>
    </dgm:pt>
    <dgm:pt modelId="{A1F59265-4394-4885-AA87-2E42A27479B1}" type="sibTrans" cxnId="{AAB388DB-7D9C-4EDE-8C7F-071A1C07870A}">
      <dgm:prSet/>
      <dgm:spPr/>
      <dgm:t>
        <a:bodyPr/>
        <a:lstStyle/>
        <a:p>
          <a:pPr rtl="1"/>
          <a:endParaRPr lang="he-IL"/>
        </a:p>
      </dgm:t>
    </dgm:pt>
    <dgm:pt modelId="{2452E07A-4336-4280-8522-139E6968481A}">
      <dgm:prSet phldrT="[Text]" custT="1"/>
      <dgm:spPr/>
      <dgm:t>
        <a:bodyPr/>
        <a:lstStyle/>
        <a:p>
          <a:pPr rtl="1"/>
          <a:r>
            <a:rPr lang="en-US" sz="2200" dirty="0" smtClean="0"/>
            <a:t>Flexibility &amp; Adaptability</a:t>
          </a:r>
          <a:endParaRPr lang="he-IL" sz="2200" dirty="0"/>
        </a:p>
      </dgm:t>
    </dgm:pt>
    <dgm:pt modelId="{269A9AD5-913F-4677-B730-890B02DB2D72}" type="parTrans" cxnId="{565D0E19-53E8-4B52-896A-4942B45C58E8}">
      <dgm:prSet/>
      <dgm:spPr/>
      <dgm:t>
        <a:bodyPr/>
        <a:lstStyle/>
        <a:p>
          <a:pPr rtl="1"/>
          <a:endParaRPr lang="he-IL"/>
        </a:p>
      </dgm:t>
    </dgm:pt>
    <dgm:pt modelId="{B4ADB950-9297-4994-854B-555541A5E026}" type="sibTrans" cxnId="{565D0E19-53E8-4B52-896A-4942B45C58E8}">
      <dgm:prSet/>
      <dgm:spPr/>
      <dgm:t>
        <a:bodyPr/>
        <a:lstStyle/>
        <a:p>
          <a:pPr rtl="1"/>
          <a:endParaRPr lang="he-IL"/>
        </a:p>
      </dgm:t>
    </dgm:pt>
    <dgm:pt modelId="{60481DF7-6B97-4F71-BF3E-CF1E0BCB5296}">
      <dgm:prSet phldrT="[Text]" custT="1"/>
      <dgm:spPr/>
      <dgm:t>
        <a:bodyPr/>
        <a:lstStyle/>
        <a:p>
          <a:pPr rtl="1"/>
          <a:r>
            <a:rPr lang="en-US" sz="2200" dirty="0" smtClean="0"/>
            <a:t>Dare to Make Mistakes</a:t>
          </a:r>
          <a:endParaRPr lang="he-IL" sz="2200" dirty="0"/>
        </a:p>
      </dgm:t>
    </dgm:pt>
    <dgm:pt modelId="{676677E6-52DE-46A4-BE1E-E44967BAFA67}" type="parTrans" cxnId="{53274BD0-FF85-4FB2-9C37-1318E6DD908D}">
      <dgm:prSet/>
      <dgm:spPr/>
      <dgm:t>
        <a:bodyPr/>
        <a:lstStyle/>
        <a:p>
          <a:pPr rtl="1"/>
          <a:endParaRPr lang="he-IL"/>
        </a:p>
      </dgm:t>
    </dgm:pt>
    <dgm:pt modelId="{CF19CF21-8D24-405F-9A42-AF7F5E6A8692}" type="sibTrans" cxnId="{53274BD0-FF85-4FB2-9C37-1318E6DD908D}">
      <dgm:prSet/>
      <dgm:spPr/>
      <dgm:t>
        <a:bodyPr/>
        <a:lstStyle/>
        <a:p>
          <a:pPr rtl="1"/>
          <a:endParaRPr lang="he-IL"/>
        </a:p>
      </dgm:t>
    </dgm:pt>
    <dgm:pt modelId="{480CC50D-1DD4-451C-AA43-5188BF5A6539}">
      <dgm:prSet phldrT="[Text]" custT="1"/>
      <dgm:spPr/>
      <dgm:t>
        <a:bodyPr/>
        <a:lstStyle/>
        <a:p>
          <a:pPr rtl="1"/>
          <a:r>
            <a:rPr lang="en-US" sz="2200" dirty="0" smtClean="0"/>
            <a:t>Future Imagery</a:t>
          </a:r>
          <a:endParaRPr lang="he-IL" sz="2200" dirty="0"/>
        </a:p>
      </dgm:t>
    </dgm:pt>
    <dgm:pt modelId="{9620C242-3564-4BFF-8B41-BAC2EBB93274}" type="parTrans" cxnId="{34C2CB79-D87C-4FF6-B122-8D889847F759}">
      <dgm:prSet/>
      <dgm:spPr/>
      <dgm:t>
        <a:bodyPr/>
        <a:lstStyle/>
        <a:p>
          <a:pPr rtl="1"/>
          <a:endParaRPr lang="he-IL"/>
        </a:p>
      </dgm:t>
    </dgm:pt>
    <dgm:pt modelId="{F1B3AA5E-58F8-4C43-AC6D-0A14581CB79A}" type="sibTrans" cxnId="{34C2CB79-D87C-4FF6-B122-8D889847F759}">
      <dgm:prSet/>
      <dgm:spPr/>
      <dgm:t>
        <a:bodyPr/>
        <a:lstStyle/>
        <a:p>
          <a:pPr rtl="1"/>
          <a:endParaRPr lang="he-IL"/>
        </a:p>
      </dgm:t>
    </dgm:pt>
    <dgm:pt modelId="{2A0FE523-D745-47B5-9F44-3BB67AA8C9ED}">
      <dgm:prSet phldrT="[Text]" custT="1"/>
      <dgm:spPr/>
      <dgm:t>
        <a:bodyPr/>
        <a:lstStyle/>
        <a:p>
          <a:pPr rtl="1"/>
          <a:r>
            <a:rPr lang="en-US" sz="2200" dirty="0" smtClean="0"/>
            <a:t>Sense of Service</a:t>
          </a:r>
          <a:endParaRPr lang="he-IL" sz="2200" dirty="0"/>
        </a:p>
      </dgm:t>
    </dgm:pt>
    <dgm:pt modelId="{C4B92CB9-2230-4C5E-9B4A-2B3971D7E6F8}" type="parTrans" cxnId="{9DB54F9F-FC45-4D5B-9893-CDF90309739B}">
      <dgm:prSet/>
      <dgm:spPr/>
      <dgm:t>
        <a:bodyPr/>
        <a:lstStyle/>
        <a:p>
          <a:pPr rtl="1"/>
          <a:endParaRPr lang="he-IL"/>
        </a:p>
      </dgm:t>
    </dgm:pt>
    <dgm:pt modelId="{7ED04FC9-2443-4FB2-8A7E-9E43A3D0F9D4}" type="sibTrans" cxnId="{9DB54F9F-FC45-4D5B-9893-CDF90309739B}">
      <dgm:prSet/>
      <dgm:spPr/>
      <dgm:t>
        <a:bodyPr/>
        <a:lstStyle/>
        <a:p>
          <a:pPr rtl="1"/>
          <a:endParaRPr lang="he-IL"/>
        </a:p>
      </dgm:t>
    </dgm:pt>
    <dgm:pt modelId="{B5572AC2-944A-4E3E-B120-B05A935C4306}">
      <dgm:prSet phldrT="[Text]" custT="1"/>
      <dgm:spPr/>
      <dgm:t>
        <a:bodyPr/>
        <a:lstStyle/>
        <a:p>
          <a:pPr rtl="0"/>
          <a:r>
            <a:rPr lang="en-US" sz="2200" dirty="0" smtClean="0"/>
            <a:t>Vision into Action</a:t>
          </a:r>
          <a:endParaRPr lang="he-IL" sz="2200" dirty="0"/>
        </a:p>
      </dgm:t>
    </dgm:pt>
    <dgm:pt modelId="{D00FC8B1-8EA7-4F2E-8A37-FC49A0F98971}" type="parTrans" cxnId="{A553A64B-1179-4407-9717-E328A79690AA}">
      <dgm:prSet/>
      <dgm:spPr/>
      <dgm:t>
        <a:bodyPr/>
        <a:lstStyle/>
        <a:p>
          <a:pPr rtl="1"/>
          <a:endParaRPr lang="he-IL"/>
        </a:p>
      </dgm:t>
    </dgm:pt>
    <dgm:pt modelId="{169AA952-B6E4-4371-AB82-3C3164C889E3}" type="sibTrans" cxnId="{A553A64B-1179-4407-9717-E328A79690AA}">
      <dgm:prSet/>
      <dgm:spPr/>
      <dgm:t>
        <a:bodyPr/>
        <a:lstStyle/>
        <a:p>
          <a:pPr rtl="1"/>
          <a:endParaRPr lang="he-IL"/>
        </a:p>
      </dgm:t>
    </dgm:pt>
    <dgm:pt modelId="{68A76D5E-178D-4979-894B-21D3D88A492E}" type="pres">
      <dgm:prSet presAssocID="{C53D595C-2474-4236-BD33-A8737313D0C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59DEFD0E-0409-44B2-A571-B813996D852F}" type="pres">
      <dgm:prSet presAssocID="{C53D595C-2474-4236-BD33-A8737313D0CF}" presName="radial" presStyleCnt="0">
        <dgm:presLayoutVars>
          <dgm:animLvl val="ctr"/>
        </dgm:presLayoutVars>
      </dgm:prSet>
      <dgm:spPr/>
      <dgm:t>
        <a:bodyPr/>
        <a:lstStyle/>
        <a:p>
          <a:pPr rtl="1"/>
          <a:endParaRPr lang="he-IL"/>
        </a:p>
      </dgm:t>
    </dgm:pt>
    <dgm:pt modelId="{B386FC18-7A90-429F-807E-FE82630C281F}" type="pres">
      <dgm:prSet presAssocID="{CE5F4A05-E683-4ADD-9C52-46F37A6A11F3}" presName="centerShape" presStyleLbl="vennNode1" presStyleIdx="0" presStyleCnt="8" custScaleX="79773" custScaleY="40071" custLinFactNeighborX="-1074" custLinFactNeighborY="-50943"/>
      <dgm:spPr/>
      <dgm:t>
        <a:bodyPr/>
        <a:lstStyle/>
        <a:p>
          <a:pPr rtl="1"/>
          <a:endParaRPr lang="he-IL"/>
        </a:p>
      </dgm:t>
    </dgm:pt>
    <dgm:pt modelId="{8CF6B73E-3CA5-4053-8484-94B6DC75E185}" type="pres">
      <dgm:prSet presAssocID="{B01C8DD4-82AF-450B-9D88-2AD06642A5B9}" presName="node" presStyleLbl="vennNode1" presStyleIdx="1" presStyleCnt="8" custScaleX="155815" custScaleY="81105" custRadScaleRad="118494" custRadScaleInc="10731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193E12A-EB74-4397-971E-BFAED4D26932}" type="pres">
      <dgm:prSet presAssocID="{7BC1AD6E-7472-43BA-BBC2-6BD56534D871}" presName="node" presStyleLbl="vennNode1" presStyleIdx="2" presStyleCnt="8" custScaleX="155815" custScaleY="81105" custRadScaleRad="125183" custRadScaleInc="6902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50FA36E-CDE1-4641-B24A-0E6BBCA435DD}" type="pres">
      <dgm:prSet presAssocID="{2452E07A-4336-4280-8522-139E6968481A}" presName="node" presStyleLbl="vennNode1" presStyleIdx="3" presStyleCnt="8" custScaleX="155815" custScaleY="81105" custRadScaleRad="109675" custRadScaleInc="2845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AED555C-2502-4525-AC4D-5D91BEF8518B}" type="pres">
      <dgm:prSet presAssocID="{60481DF7-6B97-4F71-BF3E-CF1E0BCB5296}" presName="node" presStyleLbl="vennNode1" presStyleIdx="4" presStyleCnt="8" custScaleX="155815" custScaleY="81105" custRadScaleRad="89420" custRadScaleInc="4772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3B7F013-295C-4E0F-B27B-3F7C5DCC8166}" type="pres">
      <dgm:prSet presAssocID="{480CC50D-1DD4-451C-AA43-5188BF5A6539}" presName="node" presStyleLbl="vennNode1" presStyleIdx="5" presStyleCnt="8" custScaleX="155815" custScaleY="81105" custRadScaleRad="113082" custRadScaleInc="6430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E8263B5-C4EA-4553-8488-33D1D3A1F88D}" type="pres">
      <dgm:prSet presAssocID="{2A0FE523-D745-47B5-9F44-3BB67AA8C9ED}" presName="node" presStyleLbl="vennNode1" presStyleIdx="6" presStyleCnt="8" custScaleX="155815" custScaleY="81105" custRadScaleRad="128067" custRadScaleInc="2759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0C85E90-61B9-45F2-9A2D-D5243B92EAD2}" type="pres">
      <dgm:prSet presAssocID="{B5572AC2-944A-4E3E-B120-B05A935C4306}" presName="node" presStyleLbl="vennNode1" presStyleIdx="7" presStyleCnt="8" custScaleX="159331" custScaleY="82228" custRadScaleRad="115411" custRadScaleInc="-935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53274BD0-FF85-4FB2-9C37-1318E6DD908D}" srcId="{CE5F4A05-E683-4ADD-9C52-46F37A6A11F3}" destId="{60481DF7-6B97-4F71-BF3E-CF1E0BCB5296}" srcOrd="3" destOrd="0" parTransId="{676677E6-52DE-46A4-BE1E-E44967BAFA67}" sibTransId="{CF19CF21-8D24-405F-9A42-AF7F5E6A8692}"/>
    <dgm:cxn modelId="{9DB54F9F-FC45-4D5B-9893-CDF90309739B}" srcId="{CE5F4A05-E683-4ADD-9C52-46F37A6A11F3}" destId="{2A0FE523-D745-47B5-9F44-3BB67AA8C9ED}" srcOrd="5" destOrd="0" parTransId="{C4B92CB9-2230-4C5E-9B4A-2B3971D7E6F8}" sibTransId="{7ED04FC9-2443-4FB2-8A7E-9E43A3D0F9D4}"/>
    <dgm:cxn modelId="{F5E2EFDD-F1CF-495D-B9F3-E015E4374309}" type="presOf" srcId="{C53D595C-2474-4236-BD33-A8737313D0CF}" destId="{68A76D5E-178D-4979-894B-21D3D88A492E}" srcOrd="0" destOrd="0" presId="urn:microsoft.com/office/officeart/2005/8/layout/radial3"/>
    <dgm:cxn modelId="{2B1266A4-AAFE-4E70-B7BD-0D5E02C0AF25}" srcId="{CE5F4A05-E683-4ADD-9C52-46F37A6A11F3}" destId="{B01C8DD4-82AF-450B-9D88-2AD06642A5B9}" srcOrd="0" destOrd="0" parTransId="{8CA03045-C0B6-4A05-BE1E-5CF98E0101E7}" sibTransId="{7917CF14-6719-4A82-B0F9-4B1C0F5E9329}"/>
    <dgm:cxn modelId="{34C2CB79-D87C-4FF6-B122-8D889847F759}" srcId="{CE5F4A05-E683-4ADD-9C52-46F37A6A11F3}" destId="{480CC50D-1DD4-451C-AA43-5188BF5A6539}" srcOrd="4" destOrd="0" parTransId="{9620C242-3564-4BFF-8B41-BAC2EBB93274}" sibTransId="{F1B3AA5E-58F8-4C43-AC6D-0A14581CB79A}"/>
    <dgm:cxn modelId="{7220B494-EF31-4D0F-86ED-1E3A640496EC}" srcId="{C53D595C-2474-4236-BD33-A8737313D0CF}" destId="{CE5F4A05-E683-4ADD-9C52-46F37A6A11F3}" srcOrd="0" destOrd="0" parTransId="{AC2D3E24-0D52-4FC2-A5C3-0BAFD54240EA}" sibTransId="{B3033955-87FE-4834-AD40-A89BB60B5DFA}"/>
    <dgm:cxn modelId="{6010C4B1-58D2-4EB8-8E4D-08052656A06B}" type="presOf" srcId="{7BC1AD6E-7472-43BA-BBC2-6BD56534D871}" destId="{1193E12A-EB74-4397-971E-BFAED4D26932}" srcOrd="0" destOrd="0" presId="urn:microsoft.com/office/officeart/2005/8/layout/radial3"/>
    <dgm:cxn modelId="{A553A64B-1179-4407-9717-E328A79690AA}" srcId="{CE5F4A05-E683-4ADD-9C52-46F37A6A11F3}" destId="{B5572AC2-944A-4E3E-B120-B05A935C4306}" srcOrd="6" destOrd="0" parTransId="{D00FC8B1-8EA7-4F2E-8A37-FC49A0F98971}" sibTransId="{169AA952-B6E4-4371-AB82-3C3164C889E3}"/>
    <dgm:cxn modelId="{4B16F79B-36CF-431D-97ED-CB97F7DEBB6E}" type="presOf" srcId="{2452E07A-4336-4280-8522-139E6968481A}" destId="{D50FA36E-CDE1-4641-B24A-0E6BBCA435DD}" srcOrd="0" destOrd="0" presId="urn:microsoft.com/office/officeart/2005/8/layout/radial3"/>
    <dgm:cxn modelId="{6C4B972C-16FE-42D2-9714-0E4ED825A9E5}" type="presOf" srcId="{B5572AC2-944A-4E3E-B120-B05A935C4306}" destId="{30C85E90-61B9-45F2-9A2D-D5243B92EAD2}" srcOrd="0" destOrd="0" presId="urn:microsoft.com/office/officeart/2005/8/layout/radial3"/>
    <dgm:cxn modelId="{AAB388DB-7D9C-4EDE-8C7F-071A1C07870A}" srcId="{CE5F4A05-E683-4ADD-9C52-46F37A6A11F3}" destId="{7BC1AD6E-7472-43BA-BBC2-6BD56534D871}" srcOrd="1" destOrd="0" parTransId="{204EF177-F426-4855-A7C1-69A6E4E7E92A}" sibTransId="{A1F59265-4394-4885-AA87-2E42A27479B1}"/>
    <dgm:cxn modelId="{FC6AD662-4581-4656-A305-6D00D75CD3F2}" type="presOf" srcId="{CE5F4A05-E683-4ADD-9C52-46F37A6A11F3}" destId="{B386FC18-7A90-429F-807E-FE82630C281F}" srcOrd="0" destOrd="0" presId="urn:microsoft.com/office/officeart/2005/8/layout/radial3"/>
    <dgm:cxn modelId="{87F6261F-111E-4424-98C8-B62027E05BBB}" type="presOf" srcId="{60481DF7-6B97-4F71-BF3E-CF1E0BCB5296}" destId="{9AED555C-2502-4525-AC4D-5D91BEF8518B}" srcOrd="0" destOrd="0" presId="urn:microsoft.com/office/officeart/2005/8/layout/radial3"/>
    <dgm:cxn modelId="{3BE7E8AE-3C36-48C7-A2B1-87F0986BF5AC}" type="presOf" srcId="{480CC50D-1DD4-451C-AA43-5188BF5A6539}" destId="{33B7F013-295C-4E0F-B27B-3F7C5DCC8166}" srcOrd="0" destOrd="0" presId="urn:microsoft.com/office/officeart/2005/8/layout/radial3"/>
    <dgm:cxn modelId="{67DF5B5E-8FD7-4B5D-BF24-98B92CAD1462}" type="presOf" srcId="{B01C8DD4-82AF-450B-9D88-2AD06642A5B9}" destId="{8CF6B73E-3CA5-4053-8484-94B6DC75E185}" srcOrd="0" destOrd="0" presId="urn:microsoft.com/office/officeart/2005/8/layout/radial3"/>
    <dgm:cxn modelId="{80F347D5-2F1A-40F0-BC77-F0EC148509CA}" type="presOf" srcId="{2A0FE523-D745-47B5-9F44-3BB67AA8C9ED}" destId="{1E8263B5-C4EA-4553-8488-33D1D3A1F88D}" srcOrd="0" destOrd="0" presId="urn:microsoft.com/office/officeart/2005/8/layout/radial3"/>
    <dgm:cxn modelId="{565D0E19-53E8-4B52-896A-4942B45C58E8}" srcId="{CE5F4A05-E683-4ADD-9C52-46F37A6A11F3}" destId="{2452E07A-4336-4280-8522-139E6968481A}" srcOrd="2" destOrd="0" parTransId="{269A9AD5-913F-4677-B730-890B02DB2D72}" sibTransId="{B4ADB950-9297-4994-854B-555541A5E026}"/>
    <dgm:cxn modelId="{EB8F771A-25DA-4121-8A36-182C0C1DD724}" type="presParOf" srcId="{68A76D5E-178D-4979-894B-21D3D88A492E}" destId="{59DEFD0E-0409-44B2-A571-B813996D852F}" srcOrd="0" destOrd="0" presId="urn:microsoft.com/office/officeart/2005/8/layout/radial3"/>
    <dgm:cxn modelId="{5DCBC4D9-FBB6-4699-A3EC-B67BA42A9F91}" type="presParOf" srcId="{59DEFD0E-0409-44B2-A571-B813996D852F}" destId="{B386FC18-7A90-429F-807E-FE82630C281F}" srcOrd="0" destOrd="0" presId="urn:microsoft.com/office/officeart/2005/8/layout/radial3"/>
    <dgm:cxn modelId="{0A2D4B63-5049-4F9B-9A78-A26674F86711}" type="presParOf" srcId="{59DEFD0E-0409-44B2-A571-B813996D852F}" destId="{8CF6B73E-3CA5-4053-8484-94B6DC75E185}" srcOrd="1" destOrd="0" presId="urn:microsoft.com/office/officeart/2005/8/layout/radial3"/>
    <dgm:cxn modelId="{493F4819-BCC4-4C6A-B1B6-842FB90C6AD0}" type="presParOf" srcId="{59DEFD0E-0409-44B2-A571-B813996D852F}" destId="{1193E12A-EB74-4397-971E-BFAED4D26932}" srcOrd="2" destOrd="0" presId="urn:microsoft.com/office/officeart/2005/8/layout/radial3"/>
    <dgm:cxn modelId="{6943DD57-D530-4DE6-AB3E-86EE81D95F22}" type="presParOf" srcId="{59DEFD0E-0409-44B2-A571-B813996D852F}" destId="{D50FA36E-CDE1-4641-B24A-0E6BBCA435DD}" srcOrd="3" destOrd="0" presId="urn:microsoft.com/office/officeart/2005/8/layout/radial3"/>
    <dgm:cxn modelId="{E8BEAFB2-7CFD-406D-809A-2544FDB76D03}" type="presParOf" srcId="{59DEFD0E-0409-44B2-A571-B813996D852F}" destId="{9AED555C-2502-4525-AC4D-5D91BEF8518B}" srcOrd="4" destOrd="0" presId="urn:microsoft.com/office/officeart/2005/8/layout/radial3"/>
    <dgm:cxn modelId="{5D673F99-08D4-420E-BD8D-05012F4467BD}" type="presParOf" srcId="{59DEFD0E-0409-44B2-A571-B813996D852F}" destId="{33B7F013-295C-4E0F-B27B-3F7C5DCC8166}" srcOrd="5" destOrd="0" presId="urn:microsoft.com/office/officeart/2005/8/layout/radial3"/>
    <dgm:cxn modelId="{C71F8F77-BC7B-4D68-8FC2-3E3E9A0C0FDB}" type="presParOf" srcId="{59DEFD0E-0409-44B2-A571-B813996D852F}" destId="{1E8263B5-C4EA-4553-8488-33D1D3A1F88D}" srcOrd="6" destOrd="0" presId="urn:microsoft.com/office/officeart/2005/8/layout/radial3"/>
    <dgm:cxn modelId="{57A0D102-0759-4C5D-B7D2-C9859F882DF9}" type="presParOf" srcId="{59DEFD0E-0409-44B2-A571-B813996D852F}" destId="{30C85E90-61B9-45F2-9A2D-D5243B92EAD2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EADF04-EF54-42B6-B4ED-8636245FA2D6}" type="doc">
      <dgm:prSet loTypeId="urn:microsoft.com/office/officeart/2005/8/layout/venn1" loCatId="relationship" qsTypeId="urn:microsoft.com/office/officeart/2005/8/quickstyle/simple1" qsCatId="simple" csTypeId="urn:microsoft.com/office/officeart/2005/8/colors/accent1_4" csCatId="accent1" phldr="1"/>
      <dgm:spPr/>
    </dgm:pt>
    <dgm:pt modelId="{96AFA4CA-50CC-4D0F-BFEB-A592232BC564}">
      <dgm:prSet phldrT="[Text]" custT="1"/>
      <dgm:spPr/>
      <dgm:t>
        <a:bodyPr/>
        <a:lstStyle/>
        <a:p>
          <a:pPr rtl="1"/>
          <a:r>
            <a:rPr lang="en-US" sz="2800" b="1" kern="1200" dirty="0" smtClean="0"/>
            <a:t>Awareness</a:t>
          </a:r>
          <a:endParaRPr lang="he-IL" sz="1600" b="1" kern="1200" dirty="0"/>
        </a:p>
      </dgm:t>
    </dgm:pt>
    <dgm:pt modelId="{7193DE21-BABD-4ED5-BB20-1524A7C396F0}" type="parTrans" cxnId="{F9FD6A06-122B-4FD1-A5AB-79B4223986EA}">
      <dgm:prSet/>
      <dgm:spPr/>
      <dgm:t>
        <a:bodyPr/>
        <a:lstStyle/>
        <a:p>
          <a:pPr rtl="1"/>
          <a:endParaRPr lang="he-IL" sz="1600"/>
        </a:p>
      </dgm:t>
    </dgm:pt>
    <dgm:pt modelId="{88D5A6D6-95C8-4F38-8496-37FA9EF2A953}" type="sibTrans" cxnId="{F9FD6A06-122B-4FD1-A5AB-79B4223986EA}">
      <dgm:prSet/>
      <dgm:spPr/>
      <dgm:t>
        <a:bodyPr/>
        <a:lstStyle/>
        <a:p>
          <a:pPr rtl="1"/>
          <a:endParaRPr lang="he-IL" sz="1600"/>
        </a:p>
      </dgm:t>
    </dgm:pt>
    <dgm:pt modelId="{EFCC1127-DF73-4914-BA5A-7F151E6C9083}">
      <dgm:prSet phldrT="[Text]" custT="1"/>
      <dgm:spPr/>
      <dgm:t>
        <a:bodyPr/>
        <a:lstStyle/>
        <a:p>
          <a:pPr rtl="1"/>
          <a:r>
            <a:rPr lang="he-IL" sz="1600" dirty="0" smtClean="0"/>
            <a:t> </a:t>
          </a:r>
          <a:endParaRPr lang="he-IL" sz="1600" dirty="0"/>
        </a:p>
      </dgm:t>
    </dgm:pt>
    <dgm:pt modelId="{A3FB249C-8EC8-47F8-93A8-715103240381}" type="parTrans" cxnId="{E56A17B1-BB5F-457C-975A-77B64AD5C675}">
      <dgm:prSet/>
      <dgm:spPr/>
      <dgm:t>
        <a:bodyPr/>
        <a:lstStyle/>
        <a:p>
          <a:pPr rtl="1"/>
          <a:endParaRPr lang="he-IL" sz="1600"/>
        </a:p>
      </dgm:t>
    </dgm:pt>
    <dgm:pt modelId="{FF6EF5EB-6563-4868-8910-A6D3203B9805}" type="sibTrans" cxnId="{E56A17B1-BB5F-457C-975A-77B64AD5C675}">
      <dgm:prSet/>
      <dgm:spPr/>
      <dgm:t>
        <a:bodyPr/>
        <a:lstStyle/>
        <a:p>
          <a:pPr rtl="1"/>
          <a:endParaRPr lang="he-IL" sz="1600"/>
        </a:p>
      </dgm:t>
    </dgm:pt>
    <dgm:pt modelId="{64D09465-73A6-4F46-8DF8-9CD6CB1288A7}">
      <dgm:prSet phldrT="[Text]" custT="1"/>
      <dgm:spPr/>
      <dgm:t>
        <a:bodyPr/>
        <a:lstStyle/>
        <a:p>
          <a:pPr rtl="1"/>
          <a:r>
            <a:rPr lang="en-US" sz="1600" dirty="0" smtClean="0"/>
            <a:t> </a:t>
          </a:r>
          <a:endParaRPr lang="he-IL" sz="1600" dirty="0"/>
        </a:p>
      </dgm:t>
    </dgm:pt>
    <dgm:pt modelId="{28E80841-3C51-40AE-947D-AF4C34BE7211}" type="parTrans" cxnId="{A610B439-8A98-4941-8BCB-6FB842598220}">
      <dgm:prSet/>
      <dgm:spPr/>
      <dgm:t>
        <a:bodyPr/>
        <a:lstStyle/>
        <a:p>
          <a:pPr rtl="1"/>
          <a:endParaRPr lang="he-IL" sz="1600"/>
        </a:p>
      </dgm:t>
    </dgm:pt>
    <dgm:pt modelId="{8B320C7A-CD76-43D8-BA3E-E8B241F567DA}" type="sibTrans" cxnId="{A610B439-8A98-4941-8BCB-6FB842598220}">
      <dgm:prSet/>
      <dgm:spPr/>
      <dgm:t>
        <a:bodyPr/>
        <a:lstStyle/>
        <a:p>
          <a:pPr rtl="1"/>
          <a:endParaRPr lang="he-IL" sz="1600"/>
        </a:p>
      </dgm:t>
    </dgm:pt>
    <dgm:pt modelId="{CAFD9A2C-BE06-4A63-8C87-E9BEF6E5EC4B}">
      <dgm:prSet phldrT="[Text]" custT="1"/>
      <dgm:spPr/>
      <dgm:t>
        <a:bodyPr/>
        <a:lstStyle/>
        <a:p>
          <a:pPr rtl="1"/>
          <a:r>
            <a:rPr lang="en-US" sz="2800" b="1" kern="1200" dirty="0" smtClean="0">
              <a:solidFill>
                <a:schemeClr val="tx1"/>
              </a:solidFill>
              <a:latin typeface="Calibri" pitchFamily="34" charset="0"/>
              <a:ea typeface="+mn-ea"/>
              <a:cs typeface="+mn-cs"/>
            </a:rPr>
            <a:t>Physical</a:t>
          </a:r>
          <a:endParaRPr lang="he-IL" sz="1500" b="1" kern="1200" dirty="0">
            <a:solidFill>
              <a:schemeClr val="tx1"/>
            </a:solidFill>
            <a:latin typeface="Calibri" pitchFamily="34" charset="0"/>
            <a:ea typeface="+mn-ea"/>
            <a:cs typeface="+mn-cs"/>
          </a:endParaRPr>
        </a:p>
      </dgm:t>
    </dgm:pt>
    <dgm:pt modelId="{34C73CC6-B8B1-46EE-B38F-841EDF4E3DE9}" type="parTrans" cxnId="{9AEA69C8-E18D-4BC1-8F0D-6E2921BDB9D4}">
      <dgm:prSet/>
      <dgm:spPr/>
      <dgm:t>
        <a:bodyPr/>
        <a:lstStyle/>
        <a:p>
          <a:pPr rtl="1"/>
          <a:endParaRPr lang="he-IL" sz="1600"/>
        </a:p>
      </dgm:t>
    </dgm:pt>
    <dgm:pt modelId="{89015B43-AF54-4464-A7E5-41E2BF965032}" type="sibTrans" cxnId="{9AEA69C8-E18D-4BC1-8F0D-6E2921BDB9D4}">
      <dgm:prSet/>
      <dgm:spPr/>
      <dgm:t>
        <a:bodyPr/>
        <a:lstStyle/>
        <a:p>
          <a:pPr rtl="1"/>
          <a:endParaRPr lang="he-IL" sz="1600"/>
        </a:p>
      </dgm:t>
    </dgm:pt>
    <dgm:pt modelId="{729E19EE-4322-4902-B344-AD567AFA240D}" type="pres">
      <dgm:prSet presAssocID="{78EADF04-EF54-42B6-B4ED-8636245FA2D6}" presName="compositeShape" presStyleCnt="0">
        <dgm:presLayoutVars>
          <dgm:chMax val="7"/>
          <dgm:dir/>
          <dgm:resizeHandles val="exact"/>
        </dgm:presLayoutVars>
      </dgm:prSet>
      <dgm:spPr/>
    </dgm:pt>
    <dgm:pt modelId="{A00D416C-4B58-4042-A454-E03BEF1C7F28}" type="pres">
      <dgm:prSet presAssocID="{96AFA4CA-50CC-4D0F-BFEB-A592232BC564}" presName="circ1" presStyleLbl="vennNode1" presStyleIdx="0" presStyleCnt="4"/>
      <dgm:spPr/>
      <dgm:t>
        <a:bodyPr/>
        <a:lstStyle/>
        <a:p>
          <a:pPr rtl="1"/>
          <a:endParaRPr lang="he-IL"/>
        </a:p>
      </dgm:t>
    </dgm:pt>
    <dgm:pt modelId="{AFE7D841-E347-4E00-96D9-BF192C42A939}" type="pres">
      <dgm:prSet presAssocID="{96AFA4CA-50CC-4D0F-BFEB-A592232BC56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CDDD3E3-BA04-4128-8E41-B7DF7373907A}" type="pres">
      <dgm:prSet presAssocID="{EFCC1127-DF73-4914-BA5A-7F151E6C9083}" presName="circ2" presStyleLbl="vennNode1" presStyleIdx="1" presStyleCnt="4"/>
      <dgm:spPr/>
      <dgm:t>
        <a:bodyPr/>
        <a:lstStyle/>
        <a:p>
          <a:pPr rtl="1"/>
          <a:endParaRPr lang="he-IL"/>
        </a:p>
      </dgm:t>
    </dgm:pt>
    <dgm:pt modelId="{1DA50FD7-04EE-42DE-8B4C-462858FBB404}" type="pres">
      <dgm:prSet presAssocID="{EFCC1127-DF73-4914-BA5A-7F151E6C908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CE554D3-E1EB-4E27-85C7-CAF95CF55BA5}" type="pres">
      <dgm:prSet presAssocID="{CAFD9A2C-BE06-4A63-8C87-E9BEF6E5EC4B}" presName="circ3" presStyleLbl="vennNode1" presStyleIdx="2" presStyleCnt="4"/>
      <dgm:spPr/>
      <dgm:t>
        <a:bodyPr/>
        <a:lstStyle/>
        <a:p>
          <a:pPr rtl="1"/>
          <a:endParaRPr lang="he-IL"/>
        </a:p>
      </dgm:t>
    </dgm:pt>
    <dgm:pt modelId="{637E8E8E-8692-469F-9F48-F0943B9A8157}" type="pres">
      <dgm:prSet presAssocID="{CAFD9A2C-BE06-4A63-8C87-E9BEF6E5EC4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75FE41E-CE0F-490D-A14C-9DEB6C3F999D}" type="pres">
      <dgm:prSet presAssocID="{64D09465-73A6-4F46-8DF8-9CD6CB1288A7}" presName="circ4" presStyleLbl="vennNode1" presStyleIdx="3" presStyleCnt="4"/>
      <dgm:spPr/>
      <dgm:t>
        <a:bodyPr/>
        <a:lstStyle/>
        <a:p>
          <a:pPr rtl="1"/>
          <a:endParaRPr lang="he-IL"/>
        </a:p>
      </dgm:t>
    </dgm:pt>
    <dgm:pt modelId="{3F6437D7-EB17-4A88-B9B9-5AC22890AC1C}" type="pres">
      <dgm:prSet presAssocID="{64D09465-73A6-4F46-8DF8-9CD6CB1288A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6F8DEA6E-5361-4C6A-A073-3B29AEF0634F}" type="presOf" srcId="{CAFD9A2C-BE06-4A63-8C87-E9BEF6E5EC4B}" destId="{637E8E8E-8692-469F-9F48-F0943B9A8157}" srcOrd="1" destOrd="0" presId="urn:microsoft.com/office/officeart/2005/8/layout/venn1"/>
    <dgm:cxn modelId="{CF62E02D-73FE-4DA0-8C8F-26C2FE4A34B1}" type="presOf" srcId="{EFCC1127-DF73-4914-BA5A-7F151E6C9083}" destId="{5CDDD3E3-BA04-4128-8E41-B7DF7373907A}" srcOrd="0" destOrd="0" presId="urn:microsoft.com/office/officeart/2005/8/layout/venn1"/>
    <dgm:cxn modelId="{916487DF-CBB2-45E9-BC5E-2CD2E2F54D9F}" type="presOf" srcId="{64D09465-73A6-4F46-8DF8-9CD6CB1288A7}" destId="{3F6437D7-EB17-4A88-B9B9-5AC22890AC1C}" srcOrd="1" destOrd="0" presId="urn:microsoft.com/office/officeart/2005/8/layout/venn1"/>
    <dgm:cxn modelId="{E56A17B1-BB5F-457C-975A-77B64AD5C675}" srcId="{78EADF04-EF54-42B6-B4ED-8636245FA2D6}" destId="{EFCC1127-DF73-4914-BA5A-7F151E6C9083}" srcOrd="1" destOrd="0" parTransId="{A3FB249C-8EC8-47F8-93A8-715103240381}" sibTransId="{FF6EF5EB-6563-4868-8910-A6D3203B9805}"/>
    <dgm:cxn modelId="{F9FD6A06-122B-4FD1-A5AB-79B4223986EA}" srcId="{78EADF04-EF54-42B6-B4ED-8636245FA2D6}" destId="{96AFA4CA-50CC-4D0F-BFEB-A592232BC564}" srcOrd="0" destOrd="0" parTransId="{7193DE21-BABD-4ED5-BB20-1524A7C396F0}" sibTransId="{88D5A6D6-95C8-4F38-8496-37FA9EF2A953}"/>
    <dgm:cxn modelId="{553870E3-88A2-4832-81AB-6C5B4B3E8A14}" type="presOf" srcId="{CAFD9A2C-BE06-4A63-8C87-E9BEF6E5EC4B}" destId="{6CE554D3-E1EB-4E27-85C7-CAF95CF55BA5}" srcOrd="0" destOrd="0" presId="urn:microsoft.com/office/officeart/2005/8/layout/venn1"/>
    <dgm:cxn modelId="{C9E753B6-7DCF-4A1A-B0CF-FC3B3A74D1B1}" type="presOf" srcId="{96AFA4CA-50CC-4D0F-BFEB-A592232BC564}" destId="{A00D416C-4B58-4042-A454-E03BEF1C7F28}" srcOrd="0" destOrd="0" presId="urn:microsoft.com/office/officeart/2005/8/layout/venn1"/>
    <dgm:cxn modelId="{A610B439-8A98-4941-8BCB-6FB842598220}" srcId="{78EADF04-EF54-42B6-B4ED-8636245FA2D6}" destId="{64D09465-73A6-4F46-8DF8-9CD6CB1288A7}" srcOrd="3" destOrd="0" parTransId="{28E80841-3C51-40AE-947D-AF4C34BE7211}" sibTransId="{8B320C7A-CD76-43D8-BA3E-E8B241F567DA}"/>
    <dgm:cxn modelId="{04A97D11-AAED-4F3D-9AD3-8FED2F215093}" type="presOf" srcId="{64D09465-73A6-4F46-8DF8-9CD6CB1288A7}" destId="{175FE41E-CE0F-490D-A14C-9DEB6C3F999D}" srcOrd="0" destOrd="0" presId="urn:microsoft.com/office/officeart/2005/8/layout/venn1"/>
    <dgm:cxn modelId="{7DAD4BE2-AA25-4445-BA13-818ED1498A53}" type="presOf" srcId="{78EADF04-EF54-42B6-B4ED-8636245FA2D6}" destId="{729E19EE-4322-4902-B344-AD567AFA240D}" srcOrd="0" destOrd="0" presId="urn:microsoft.com/office/officeart/2005/8/layout/venn1"/>
    <dgm:cxn modelId="{541D08D3-BD70-4BD9-BF44-73C78EF9DB19}" type="presOf" srcId="{96AFA4CA-50CC-4D0F-BFEB-A592232BC564}" destId="{AFE7D841-E347-4E00-96D9-BF192C42A939}" srcOrd="1" destOrd="0" presId="urn:microsoft.com/office/officeart/2005/8/layout/venn1"/>
    <dgm:cxn modelId="{0CDDE0D6-17F8-40D0-8A54-E3B14A4C85C7}" type="presOf" srcId="{EFCC1127-DF73-4914-BA5A-7F151E6C9083}" destId="{1DA50FD7-04EE-42DE-8B4C-462858FBB404}" srcOrd="1" destOrd="0" presId="urn:microsoft.com/office/officeart/2005/8/layout/venn1"/>
    <dgm:cxn modelId="{9AEA69C8-E18D-4BC1-8F0D-6E2921BDB9D4}" srcId="{78EADF04-EF54-42B6-B4ED-8636245FA2D6}" destId="{CAFD9A2C-BE06-4A63-8C87-E9BEF6E5EC4B}" srcOrd="2" destOrd="0" parTransId="{34C73CC6-B8B1-46EE-B38F-841EDF4E3DE9}" sibTransId="{89015B43-AF54-4464-A7E5-41E2BF965032}"/>
    <dgm:cxn modelId="{165624B7-4FD3-4C8F-B76E-2334DD3EC566}" type="presParOf" srcId="{729E19EE-4322-4902-B344-AD567AFA240D}" destId="{A00D416C-4B58-4042-A454-E03BEF1C7F28}" srcOrd="0" destOrd="0" presId="urn:microsoft.com/office/officeart/2005/8/layout/venn1"/>
    <dgm:cxn modelId="{5E8C2025-ACB2-4CBA-A8E4-FB3D9F24EA05}" type="presParOf" srcId="{729E19EE-4322-4902-B344-AD567AFA240D}" destId="{AFE7D841-E347-4E00-96D9-BF192C42A939}" srcOrd="1" destOrd="0" presId="urn:microsoft.com/office/officeart/2005/8/layout/venn1"/>
    <dgm:cxn modelId="{11C3CB5F-A223-4B29-B837-6507E12B143F}" type="presParOf" srcId="{729E19EE-4322-4902-B344-AD567AFA240D}" destId="{5CDDD3E3-BA04-4128-8E41-B7DF7373907A}" srcOrd="2" destOrd="0" presId="urn:microsoft.com/office/officeart/2005/8/layout/venn1"/>
    <dgm:cxn modelId="{050D658A-4A71-4E95-AA86-88BDCE8C7C48}" type="presParOf" srcId="{729E19EE-4322-4902-B344-AD567AFA240D}" destId="{1DA50FD7-04EE-42DE-8B4C-462858FBB404}" srcOrd="3" destOrd="0" presId="urn:microsoft.com/office/officeart/2005/8/layout/venn1"/>
    <dgm:cxn modelId="{793C1C16-0E3B-4518-B99B-D6434F3CAB0E}" type="presParOf" srcId="{729E19EE-4322-4902-B344-AD567AFA240D}" destId="{6CE554D3-E1EB-4E27-85C7-CAF95CF55BA5}" srcOrd="4" destOrd="0" presId="urn:microsoft.com/office/officeart/2005/8/layout/venn1"/>
    <dgm:cxn modelId="{4839C679-AFB8-4B86-9776-62E8B7D77341}" type="presParOf" srcId="{729E19EE-4322-4902-B344-AD567AFA240D}" destId="{637E8E8E-8692-469F-9F48-F0943B9A8157}" srcOrd="5" destOrd="0" presId="urn:microsoft.com/office/officeart/2005/8/layout/venn1"/>
    <dgm:cxn modelId="{4B647ADA-5AAD-466E-B996-D0A27C01A01E}" type="presParOf" srcId="{729E19EE-4322-4902-B344-AD567AFA240D}" destId="{175FE41E-CE0F-490D-A14C-9DEB6C3F999D}" srcOrd="6" destOrd="0" presId="urn:microsoft.com/office/officeart/2005/8/layout/venn1"/>
    <dgm:cxn modelId="{5FE366FA-5BA0-4EA0-BEA6-D0D560C96643}" type="presParOf" srcId="{729E19EE-4322-4902-B344-AD567AFA240D}" destId="{3F6437D7-EB17-4A88-B9B9-5AC22890AC1C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6FC18-7A90-429F-807E-FE82630C281F}">
      <dsp:nvSpPr>
        <dsp:cNvPr id="0" name=""/>
        <dsp:cNvSpPr/>
      </dsp:nvSpPr>
      <dsp:spPr>
        <a:xfrm>
          <a:off x="2786081" y="214287"/>
          <a:ext cx="2506407" cy="138633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Facing Future with Anxiety</a:t>
          </a:r>
          <a:endParaRPr lang="he-IL" sz="2000" kern="1200" dirty="0"/>
        </a:p>
      </dsp:txBody>
      <dsp:txXfrm>
        <a:off x="3153136" y="417311"/>
        <a:ext cx="1772297" cy="980286"/>
      </dsp:txXfrm>
    </dsp:sp>
    <dsp:sp modelId="{8CF6B73E-3CA5-4053-8484-94B6DC75E185}">
      <dsp:nvSpPr>
        <dsp:cNvPr id="0" name=""/>
        <dsp:cNvSpPr/>
      </dsp:nvSpPr>
      <dsp:spPr>
        <a:xfrm>
          <a:off x="4786350" y="714351"/>
          <a:ext cx="2447780" cy="1402995"/>
        </a:xfrm>
        <a:prstGeom prst="ellipse">
          <a:avLst/>
        </a:prstGeom>
        <a:solidFill>
          <a:schemeClr val="accent3">
            <a:alpha val="50000"/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Withdrawal, Rigidity</a:t>
          </a:r>
          <a:endParaRPr lang="he-IL" sz="2000" kern="1200" dirty="0"/>
        </a:p>
      </dsp:txBody>
      <dsp:txXfrm>
        <a:off x="5144819" y="919815"/>
        <a:ext cx="1730842" cy="992067"/>
      </dsp:txXfrm>
    </dsp:sp>
    <dsp:sp modelId="{7CD21EA4-8921-4C89-8B09-2D2C25B2C73B}">
      <dsp:nvSpPr>
        <dsp:cNvPr id="0" name=""/>
        <dsp:cNvSpPr/>
      </dsp:nvSpPr>
      <dsp:spPr>
        <a:xfrm>
          <a:off x="5643594" y="1785926"/>
          <a:ext cx="2447780" cy="1402995"/>
        </a:xfrm>
        <a:prstGeom prst="ellipse">
          <a:avLst/>
        </a:prstGeom>
        <a:solidFill>
          <a:schemeClr val="accent3">
            <a:alpha val="50000"/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Breaking Away from Core Values</a:t>
          </a:r>
          <a:endParaRPr lang="he-IL" sz="2000" kern="1200" dirty="0"/>
        </a:p>
      </dsp:txBody>
      <dsp:txXfrm>
        <a:off x="6002063" y="1991390"/>
        <a:ext cx="1730842" cy="992067"/>
      </dsp:txXfrm>
    </dsp:sp>
    <dsp:sp modelId="{1193E12A-EB74-4397-971E-BFAED4D26932}">
      <dsp:nvSpPr>
        <dsp:cNvPr id="0" name=""/>
        <dsp:cNvSpPr/>
      </dsp:nvSpPr>
      <dsp:spPr>
        <a:xfrm>
          <a:off x="5643584" y="3026144"/>
          <a:ext cx="2447780" cy="1402995"/>
        </a:xfrm>
        <a:prstGeom prst="ellipse">
          <a:avLst/>
        </a:prstGeom>
        <a:solidFill>
          <a:schemeClr val="accent3">
            <a:alpha val="50000"/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Resisting Change</a:t>
          </a:r>
          <a:endParaRPr lang="he-IL" sz="2000" kern="1200" dirty="0"/>
        </a:p>
      </dsp:txBody>
      <dsp:txXfrm>
        <a:off x="6002053" y="3231608"/>
        <a:ext cx="1730842" cy="992067"/>
      </dsp:txXfrm>
    </dsp:sp>
    <dsp:sp modelId="{D50FA36E-CDE1-4641-B24A-0E6BBCA435DD}">
      <dsp:nvSpPr>
        <dsp:cNvPr id="0" name=""/>
        <dsp:cNvSpPr/>
      </dsp:nvSpPr>
      <dsp:spPr>
        <a:xfrm>
          <a:off x="4786414" y="4097718"/>
          <a:ext cx="2447780" cy="1402995"/>
        </a:xfrm>
        <a:prstGeom prst="ellipse">
          <a:avLst/>
        </a:prstGeom>
        <a:solidFill>
          <a:schemeClr val="accent3">
            <a:alpha val="50000"/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Short Term Thinking</a:t>
          </a:r>
          <a:endParaRPr lang="he-IL" sz="2000" kern="1200" dirty="0"/>
        </a:p>
      </dsp:txBody>
      <dsp:txXfrm>
        <a:off x="5144883" y="4303182"/>
        <a:ext cx="1730842" cy="992067"/>
      </dsp:txXfrm>
    </dsp:sp>
    <dsp:sp modelId="{9AED555C-2502-4525-AC4D-5D91BEF8518B}">
      <dsp:nvSpPr>
        <dsp:cNvPr id="0" name=""/>
        <dsp:cNvSpPr/>
      </dsp:nvSpPr>
      <dsp:spPr>
        <a:xfrm>
          <a:off x="2786078" y="4597771"/>
          <a:ext cx="2447780" cy="1402995"/>
        </a:xfrm>
        <a:prstGeom prst="ellipse">
          <a:avLst/>
        </a:prstGeom>
        <a:solidFill>
          <a:schemeClr val="accent3">
            <a:alpha val="50000"/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Reactivity, Lack of Initiative</a:t>
          </a:r>
          <a:endParaRPr lang="he-IL" sz="2000" kern="1200" dirty="0"/>
        </a:p>
      </dsp:txBody>
      <dsp:txXfrm>
        <a:off x="3144547" y="4803235"/>
        <a:ext cx="1730842" cy="992067"/>
      </dsp:txXfrm>
    </dsp:sp>
    <dsp:sp modelId="{33B7F013-295C-4E0F-B27B-3F7C5DCC8166}">
      <dsp:nvSpPr>
        <dsp:cNvPr id="0" name=""/>
        <dsp:cNvSpPr/>
      </dsp:nvSpPr>
      <dsp:spPr>
        <a:xfrm>
          <a:off x="785848" y="4169156"/>
          <a:ext cx="2447780" cy="1402995"/>
        </a:xfrm>
        <a:prstGeom prst="ellipse">
          <a:avLst/>
        </a:prstGeom>
        <a:solidFill>
          <a:schemeClr val="accent3">
            <a:alpha val="50000"/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Future Shaped by Past Trauma</a:t>
          </a:r>
          <a:endParaRPr lang="he-IL" sz="2000" kern="1200" dirty="0"/>
        </a:p>
      </dsp:txBody>
      <dsp:txXfrm>
        <a:off x="1144317" y="4374620"/>
        <a:ext cx="1730842" cy="992067"/>
      </dsp:txXfrm>
    </dsp:sp>
    <dsp:sp modelId="{1E8263B5-C4EA-4553-8488-33D1D3A1F88D}">
      <dsp:nvSpPr>
        <dsp:cNvPr id="0" name=""/>
        <dsp:cNvSpPr/>
      </dsp:nvSpPr>
      <dsp:spPr>
        <a:xfrm>
          <a:off x="12" y="3097584"/>
          <a:ext cx="2447780" cy="1402995"/>
        </a:xfrm>
        <a:prstGeom prst="ellipse">
          <a:avLst/>
        </a:prstGeom>
        <a:solidFill>
          <a:schemeClr val="accent3">
            <a:alpha val="50000"/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Victim Mentality</a:t>
          </a:r>
          <a:endParaRPr lang="he-IL" sz="2000" kern="1200" dirty="0"/>
        </a:p>
      </dsp:txBody>
      <dsp:txXfrm>
        <a:off x="358481" y="3303048"/>
        <a:ext cx="1730842" cy="992067"/>
      </dsp:txXfrm>
    </dsp:sp>
    <dsp:sp modelId="{D55F2E50-9E0F-4520-8ADC-81875910014A}">
      <dsp:nvSpPr>
        <dsp:cNvPr id="0" name=""/>
        <dsp:cNvSpPr/>
      </dsp:nvSpPr>
      <dsp:spPr>
        <a:xfrm>
          <a:off x="0" y="1857361"/>
          <a:ext cx="2447780" cy="1402995"/>
        </a:xfrm>
        <a:prstGeom prst="ellipse">
          <a:avLst/>
        </a:prstGeom>
        <a:solidFill>
          <a:schemeClr val="accent3">
            <a:alpha val="50000"/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Guilt instead of Responsibility</a:t>
          </a:r>
          <a:endParaRPr lang="he-IL" sz="2000" kern="1200" dirty="0"/>
        </a:p>
      </dsp:txBody>
      <dsp:txXfrm>
        <a:off x="358469" y="2062825"/>
        <a:ext cx="1730842" cy="992067"/>
      </dsp:txXfrm>
    </dsp:sp>
    <dsp:sp modelId="{30C85E90-61B9-45F2-9A2D-D5243B92EAD2}">
      <dsp:nvSpPr>
        <dsp:cNvPr id="0" name=""/>
        <dsp:cNvSpPr/>
      </dsp:nvSpPr>
      <dsp:spPr>
        <a:xfrm>
          <a:off x="785807" y="714352"/>
          <a:ext cx="2503021" cy="1422419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Lack of Energy for Future Creation</a:t>
          </a:r>
          <a:endParaRPr lang="he-IL" sz="2000" kern="1200" dirty="0"/>
        </a:p>
      </dsp:txBody>
      <dsp:txXfrm>
        <a:off x="1152366" y="922660"/>
        <a:ext cx="1769903" cy="1005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6FC18-7A90-429F-807E-FE82630C281F}">
      <dsp:nvSpPr>
        <dsp:cNvPr id="0" name=""/>
        <dsp:cNvSpPr/>
      </dsp:nvSpPr>
      <dsp:spPr>
        <a:xfrm>
          <a:off x="2876038" y="193204"/>
          <a:ext cx="2862868" cy="143805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Inner Self</a:t>
          </a:r>
          <a:endParaRPr lang="he-IL" sz="2200" kern="1200" dirty="0"/>
        </a:p>
      </dsp:txBody>
      <dsp:txXfrm>
        <a:off x="3295295" y="403802"/>
        <a:ext cx="2024354" cy="1016859"/>
      </dsp:txXfrm>
    </dsp:sp>
    <dsp:sp modelId="{8CF6B73E-3CA5-4053-8484-94B6DC75E185}">
      <dsp:nvSpPr>
        <dsp:cNvPr id="0" name=""/>
        <dsp:cNvSpPr/>
      </dsp:nvSpPr>
      <dsp:spPr>
        <a:xfrm>
          <a:off x="5234763" y="985272"/>
          <a:ext cx="2795920" cy="1455335"/>
        </a:xfrm>
        <a:prstGeom prst="ellipse">
          <a:avLst/>
        </a:prstGeom>
        <a:solidFill>
          <a:schemeClr val="accent5">
            <a:alpha val="50000"/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Meaning and Core Values </a:t>
          </a:r>
          <a:endParaRPr lang="he-IL" sz="2200" kern="1200" dirty="0"/>
        </a:p>
      </dsp:txBody>
      <dsp:txXfrm>
        <a:off x="5644216" y="1198401"/>
        <a:ext cx="1977014" cy="1029077"/>
      </dsp:txXfrm>
    </dsp:sp>
    <dsp:sp modelId="{1193E12A-EB74-4397-971E-BFAED4D26932}">
      <dsp:nvSpPr>
        <dsp:cNvPr id="0" name=""/>
        <dsp:cNvSpPr/>
      </dsp:nvSpPr>
      <dsp:spPr>
        <a:xfrm>
          <a:off x="5882858" y="2410283"/>
          <a:ext cx="2795920" cy="1455335"/>
        </a:xfrm>
        <a:prstGeom prst="ellipse">
          <a:avLst/>
        </a:prstGeom>
        <a:solidFill>
          <a:schemeClr val="accent5">
            <a:alpha val="50000"/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Courage to Forget , Forgive and Let Go</a:t>
          </a:r>
          <a:endParaRPr lang="he-IL" sz="2200" kern="1200" dirty="0"/>
        </a:p>
      </dsp:txBody>
      <dsp:txXfrm>
        <a:off x="6292311" y="2623412"/>
        <a:ext cx="1977014" cy="1029077"/>
      </dsp:txXfrm>
    </dsp:sp>
    <dsp:sp modelId="{D50FA36E-CDE1-4641-B24A-0E6BBCA435DD}">
      <dsp:nvSpPr>
        <dsp:cNvPr id="0" name=""/>
        <dsp:cNvSpPr/>
      </dsp:nvSpPr>
      <dsp:spPr>
        <a:xfrm>
          <a:off x="5234777" y="3751065"/>
          <a:ext cx="2795920" cy="1455335"/>
        </a:xfrm>
        <a:prstGeom prst="ellipse">
          <a:avLst/>
        </a:prstGeom>
        <a:solidFill>
          <a:schemeClr val="accent5">
            <a:alpha val="50000"/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Flexibility &amp; Adaptability</a:t>
          </a:r>
          <a:endParaRPr lang="he-IL" sz="2200" kern="1200" dirty="0"/>
        </a:p>
      </dsp:txBody>
      <dsp:txXfrm>
        <a:off x="5644230" y="3964194"/>
        <a:ext cx="1977014" cy="1029077"/>
      </dsp:txXfrm>
    </dsp:sp>
    <dsp:sp modelId="{9AED555C-2502-4525-AC4D-5D91BEF8518B}">
      <dsp:nvSpPr>
        <dsp:cNvPr id="0" name=""/>
        <dsp:cNvSpPr/>
      </dsp:nvSpPr>
      <dsp:spPr>
        <a:xfrm>
          <a:off x="3002532" y="4657688"/>
          <a:ext cx="2795920" cy="1455335"/>
        </a:xfrm>
        <a:prstGeom prst="ellipse">
          <a:avLst/>
        </a:prstGeom>
        <a:solidFill>
          <a:schemeClr val="accent5">
            <a:alpha val="50000"/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Dare to Make Mistakes</a:t>
          </a:r>
          <a:endParaRPr lang="he-IL" sz="2200" kern="1200" dirty="0"/>
        </a:p>
      </dsp:txBody>
      <dsp:txXfrm>
        <a:off x="3411985" y="4870817"/>
        <a:ext cx="1977014" cy="1029077"/>
      </dsp:txXfrm>
    </dsp:sp>
    <dsp:sp modelId="{33B7F013-295C-4E0F-B27B-3F7C5DCC8166}">
      <dsp:nvSpPr>
        <dsp:cNvPr id="0" name=""/>
        <dsp:cNvSpPr/>
      </dsp:nvSpPr>
      <dsp:spPr>
        <a:xfrm>
          <a:off x="698259" y="3937599"/>
          <a:ext cx="2795920" cy="1455335"/>
        </a:xfrm>
        <a:prstGeom prst="ellipse">
          <a:avLst/>
        </a:prstGeom>
        <a:solidFill>
          <a:schemeClr val="accent5">
            <a:alpha val="50000"/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Future Imagery</a:t>
          </a:r>
          <a:endParaRPr lang="he-IL" sz="2200" kern="1200" dirty="0"/>
        </a:p>
      </dsp:txBody>
      <dsp:txXfrm>
        <a:off x="1107712" y="4150728"/>
        <a:ext cx="1977014" cy="1029077"/>
      </dsp:txXfrm>
    </dsp:sp>
    <dsp:sp modelId="{1E8263B5-C4EA-4553-8488-33D1D3A1F88D}">
      <dsp:nvSpPr>
        <dsp:cNvPr id="0" name=""/>
        <dsp:cNvSpPr/>
      </dsp:nvSpPr>
      <dsp:spPr>
        <a:xfrm>
          <a:off x="0" y="2497457"/>
          <a:ext cx="2795920" cy="1455335"/>
        </a:xfrm>
        <a:prstGeom prst="ellipse">
          <a:avLst/>
        </a:prstGeom>
        <a:solidFill>
          <a:schemeClr val="accent5">
            <a:alpha val="50000"/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Sense of Service</a:t>
          </a:r>
          <a:endParaRPr lang="he-IL" sz="2200" kern="1200" dirty="0"/>
        </a:p>
      </dsp:txBody>
      <dsp:txXfrm>
        <a:off x="409453" y="2710586"/>
        <a:ext cx="1977014" cy="1029077"/>
      </dsp:txXfrm>
    </dsp:sp>
    <dsp:sp modelId="{30C85E90-61B9-45F2-9A2D-D5243B92EAD2}">
      <dsp:nvSpPr>
        <dsp:cNvPr id="0" name=""/>
        <dsp:cNvSpPr/>
      </dsp:nvSpPr>
      <dsp:spPr>
        <a:xfrm>
          <a:off x="684447" y="1057304"/>
          <a:ext cx="2859010" cy="1475486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Vision into Action</a:t>
          </a:r>
          <a:endParaRPr lang="he-IL" sz="2200" kern="1200" dirty="0"/>
        </a:p>
      </dsp:txBody>
      <dsp:txXfrm>
        <a:off x="1103139" y="1273384"/>
        <a:ext cx="2021626" cy="10433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D416C-4B58-4042-A454-E03BEF1C7F28}">
      <dsp:nvSpPr>
        <dsp:cNvPr id="0" name=""/>
        <dsp:cNvSpPr/>
      </dsp:nvSpPr>
      <dsp:spPr>
        <a:xfrm>
          <a:off x="1356632" y="47074"/>
          <a:ext cx="2447896" cy="2447896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Awareness</a:t>
          </a:r>
          <a:endParaRPr lang="he-IL" sz="1600" b="1" kern="1200" dirty="0"/>
        </a:p>
      </dsp:txBody>
      <dsp:txXfrm>
        <a:off x="1639081" y="376599"/>
        <a:ext cx="1882997" cy="776736"/>
      </dsp:txXfrm>
    </dsp:sp>
    <dsp:sp modelId="{5CDDD3E3-BA04-4128-8E41-B7DF7373907A}">
      <dsp:nvSpPr>
        <dsp:cNvPr id="0" name=""/>
        <dsp:cNvSpPr/>
      </dsp:nvSpPr>
      <dsp:spPr>
        <a:xfrm>
          <a:off x="2439355" y="1129798"/>
          <a:ext cx="2447896" cy="2447896"/>
        </a:xfrm>
        <a:prstGeom prst="ellipse">
          <a:avLst/>
        </a:prstGeom>
        <a:solidFill>
          <a:schemeClr val="accent1">
            <a:shade val="80000"/>
            <a:alpha val="50000"/>
            <a:hueOff val="187528"/>
            <a:satOff val="-3532"/>
            <a:lumOff val="173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 </a:t>
          </a:r>
          <a:endParaRPr lang="he-IL" sz="1600" kern="1200" dirty="0"/>
        </a:p>
      </dsp:txBody>
      <dsp:txXfrm>
        <a:off x="3757453" y="1412248"/>
        <a:ext cx="941498" cy="1882997"/>
      </dsp:txXfrm>
    </dsp:sp>
    <dsp:sp modelId="{6CE554D3-E1EB-4E27-85C7-CAF95CF55BA5}">
      <dsp:nvSpPr>
        <dsp:cNvPr id="0" name=""/>
        <dsp:cNvSpPr/>
      </dsp:nvSpPr>
      <dsp:spPr>
        <a:xfrm>
          <a:off x="1356632" y="2212522"/>
          <a:ext cx="2447896" cy="2447896"/>
        </a:xfrm>
        <a:prstGeom prst="ellipse">
          <a:avLst/>
        </a:prstGeom>
        <a:solidFill>
          <a:schemeClr val="accent1">
            <a:shade val="80000"/>
            <a:alpha val="50000"/>
            <a:hueOff val="375056"/>
            <a:satOff val="-7064"/>
            <a:lumOff val="347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  <a:latin typeface="Calibri" pitchFamily="34" charset="0"/>
              <a:ea typeface="+mn-ea"/>
              <a:cs typeface="+mn-cs"/>
            </a:rPr>
            <a:t>Physical</a:t>
          </a:r>
          <a:endParaRPr lang="he-IL" sz="1500" b="1" kern="1200" dirty="0">
            <a:solidFill>
              <a:schemeClr val="tx1"/>
            </a:solidFill>
            <a:latin typeface="Calibri" pitchFamily="34" charset="0"/>
            <a:ea typeface="+mn-ea"/>
            <a:cs typeface="+mn-cs"/>
          </a:endParaRPr>
        </a:p>
      </dsp:txBody>
      <dsp:txXfrm>
        <a:off x="1639081" y="3554157"/>
        <a:ext cx="1882997" cy="776736"/>
      </dsp:txXfrm>
    </dsp:sp>
    <dsp:sp modelId="{175FE41E-CE0F-490D-A14C-9DEB6C3F999D}">
      <dsp:nvSpPr>
        <dsp:cNvPr id="0" name=""/>
        <dsp:cNvSpPr/>
      </dsp:nvSpPr>
      <dsp:spPr>
        <a:xfrm>
          <a:off x="273908" y="1129798"/>
          <a:ext cx="2447896" cy="2447896"/>
        </a:xfrm>
        <a:prstGeom prst="ellipse">
          <a:avLst/>
        </a:prstGeom>
        <a:solidFill>
          <a:schemeClr val="accent1">
            <a:shade val="80000"/>
            <a:alpha val="50000"/>
            <a:hueOff val="187528"/>
            <a:satOff val="-3532"/>
            <a:lumOff val="173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</a:t>
          </a:r>
          <a:endParaRPr lang="he-IL" sz="1600" kern="1200" dirty="0"/>
        </a:p>
      </dsp:txBody>
      <dsp:txXfrm>
        <a:off x="462208" y="1412248"/>
        <a:ext cx="941498" cy="1882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C411C52-44E3-4356-8212-E036FEA95BF8}" type="datetimeFigureOut">
              <a:rPr lang="en-US"/>
              <a:pPr>
                <a:defRPr/>
              </a:pPr>
              <a:t>6/6/2016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E210AA-FE8C-4A94-8F78-7940C79191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769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2DD35A-175A-4007-AF8C-F8E267841056}" type="slidenum">
              <a:rPr lang="he-IL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mtClean="0">
              <a:cs typeface="Arial" pitchFamily="34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2DD35A-175A-4007-AF8C-F8E267841056}" type="slidenum">
              <a:rPr lang="he-IL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smtClean="0">
              <a:cs typeface="Arial" pitchFamily="34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cs typeface="Arial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B697BC-626A-41F4-9652-A0BD6BBB6C1B}" type="slidenum">
              <a:rPr lang="en-GB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56260-3695-46C1-BC94-CD0D801400F7}" type="slidenum">
              <a:rPr lang="he-IL" smtClean="0"/>
              <a:pPr/>
              <a:t>6</a:t>
            </a:fld>
            <a:endParaRPr lang="en-GB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cs typeface="Arial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E7BB05-E939-4596-968C-348920E8ABF6}" type="slidenum">
              <a:rPr lang="en-GB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cs typeface="Arial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226CFE-3BE6-4E53-AA56-583DE47BD23C}" type="slidenum">
              <a:rPr lang="en-GB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4205B-62D1-4C04-A14E-D197D3A225F2}" type="slidenum">
              <a:rPr lang="en-GB" smtClean="0"/>
              <a:pPr/>
              <a:t>11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4205B-62D1-4C04-A14E-D197D3A225F2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cs typeface="Arial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B697BC-626A-41F4-9652-A0BD6BBB6C1B}" type="slidenum">
              <a:rPr lang="en-GB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80622-88AA-4616-8A15-B9D46A4589F7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07C60-6B93-4498-AE1A-EC5333BEE2CB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2134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C3BEB-6272-4B78-AF13-671F3861F6C5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7B3F5-2AC1-4338-AF13-7038B98183F1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2015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3D5EA-E89D-430A-B90D-9D1C7AB08079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9293-64CD-4C20-82E2-DC3C02B31C7D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3292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12BF7-2E0B-4229-A960-B5EDDB9B1C00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38AFB-EA65-4924-BE4C-11FE57B85CAA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2056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391EC-C806-4F27-8AAD-E42A3C531F38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BEAC3-A53B-4E2E-82C6-E88579212C73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2255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A67BA-3896-401F-BC95-69E5EEE89EF8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C3E6D-7414-4C5B-8850-7123532E2CFB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6829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930D5-FE09-4206-9D57-6DB2C1086A6A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F8ADE-2085-48D8-8D01-271147103D80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9408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83F15-94B3-46E0-81A4-3EFCCB896712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034B1-6EE2-4D63-9DD1-B58C5BEBB2E7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838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CA14-BEEB-4E50-ACF8-2B6070F1D550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CF4A6-CFA6-4F92-AA41-9A923E4EA75C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06339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16AE8-1B86-4CD9-A8AA-519FCBDACD76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5529E-86CD-402F-A388-DC0066227ABE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3775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E1F0D-CA61-4EC0-ACFB-4DA4FE9E2DD0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E83EE-03E8-4581-B72C-0CAEFF0AF823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9486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9BCDD"/>
            </a:gs>
            <a:gs pos="28999">
              <a:srgbClr val="D4DEFF"/>
            </a:gs>
            <a:gs pos="83000">
              <a:srgbClr val="F6F9FC"/>
            </a:gs>
            <a:gs pos="100000">
              <a:srgbClr val="F6F9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7F7459-2855-4117-87AE-5DE7FF9E142E}" type="datetimeFigureOut">
              <a:rPr lang="he-IL"/>
              <a:pPr>
                <a:defRPr/>
              </a:pPr>
              <a:t>כ"ט/אייר/תשע"ו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96511C-AB41-40DF-BF7C-DBAAC73A26BD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aby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-26988"/>
            <a:ext cx="9140825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0063" y="5373688"/>
            <a:ext cx="75723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Judge (ret.) Shlomo Shoham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Former Commissioner for Future Generations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The Israeli Parliament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75" y="295375"/>
            <a:ext cx="6048672" cy="3231654"/>
          </a:xfrm>
          <a:prstGeom prst="rect">
            <a:avLst/>
          </a:prstGeom>
          <a:noFill/>
        </p:spPr>
        <p:txBody>
          <a:bodyPr rtlCol="1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The Commission for Future Generations in the Israeli Parliament</a:t>
            </a:r>
          </a:p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+mn-cs"/>
            </a:endParaRPr>
          </a:p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Lessons learnt </a:t>
            </a:r>
            <a:endParaRPr lang="he-IL" sz="6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4"/>
          <p:cNvGrpSpPr>
            <a:grpSpLocks/>
          </p:cNvGrpSpPr>
          <p:nvPr/>
        </p:nvGrpSpPr>
        <p:grpSpPr bwMode="auto">
          <a:xfrm>
            <a:off x="1908175" y="908050"/>
            <a:ext cx="5327650" cy="5329238"/>
            <a:chOff x="2699792" y="2060848"/>
            <a:chExt cx="4608512" cy="4320480"/>
          </a:xfrm>
        </p:grpSpPr>
        <p:sp>
          <p:nvSpPr>
            <p:cNvPr id="5" name="Oval 12"/>
            <p:cNvSpPr/>
            <p:nvPr/>
          </p:nvSpPr>
          <p:spPr>
            <a:xfrm>
              <a:off x="2699792" y="2060848"/>
              <a:ext cx="4608512" cy="4320480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e-IL"/>
            </a:p>
          </p:txBody>
        </p:sp>
        <p:graphicFrame>
          <p:nvGraphicFramePr>
            <p:cNvPr id="6" name="Diagram 14"/>
            <p:cNvGraphicFramePr/>
            <p:nvPr/>
          </p:nvGraphicFramePr>
          <p:xfrm>
            <a:off x="2771800" y="2492896"/>
            <a:ext cx="4464496" cy="381642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9221" name="TextBox 22"/>
            <p:cNvSpPr txBox="1">
              <a:spLocks noChangeArrowheads="1"/>
            </p:cNvSpPr>
            <p:nvPr/>
          </p:nvSpPr>
          <p:spPr bwMode="auto">
            <a:xfrm>
              <a:off x="5508510" y="4113075"/>
              <a:ext cx="1771821" cy="424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rtl="0" eaLnBrk="1" hangingPunct="1"/>
              <a:r>
                <a:rPr lang="en-US" sz="2800" b="1">
                  <a:latin typeface="Calibri" pitchFamily="34" charset="0"/>
                </a:rPr>
                <a:t>Emotional</a:t>
              </a:r>
              <a:endParaRPr lang="he-IL" sz="2000" b="1">
                <a:latin typeface="Calibri" pitchFamily="34" charset="0"/>
              </a:endParaRPr>
            </a:p>
          </p:txBody>
        </p:sp>
        <p:sp>
          <p:nvSpPr>
            <p:cNvPr id="9222" name="TextBox 23"/>
            <p:cNvSpPr txBox="1">
              <a:spLocks noChangeArrowheads="1"/>
            </p:cNvSpPr>
            <p:nvPr/>
          </p:nvSpPr>
          <p:spPr bwMode="auto">
            <a:xfrm>
              <a:off x="3011075" y="4113075"/>
              <a:ext cx="1645366" cy="424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rtl="0" eaLnBrk="1" hangingPunct="1"/>
              <a:r>
                <a:rPr lang="en-US" sz="2800" b="1">
                  <a:latin typeface="Calibri" pitchFamily="34" charset="0"/>
                </a:rPr>
                <a:t>Intellectual</a:t>
              </a:r>
              <a:endParaRPr lang="he-IL" sz="2000" b="1">
                <a:latin typeface="Calibri" pitchFamily="34" charset="0"/>
              </a:endParaRPr>
            </a:p>
          </p:txBody>
        </p:sp>
        <p:sp>
          <p:nvSpPr>
            <p:cNvPr id="9" name="TextBox 22"/>
            <p:cNvSpPr txBox="1">
              <a:spLocks noChangeArrowheads="1"/>
            </p:cNvSpPr>
            <p:nvPr/>
          </p:nvSpPr>
          <p:spPr bwMode="auto">
            <a:xfrm>
              <a:off x="4256722" y="2112170"/>
              <a:ext cx="1500187" cy="474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spc="138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libri" pitchFamily="34" charset="0"/>
                  <a:cs typeface="+mn-cs"/>
                </a:rPr>
                <a:t>Holistic</a:t>
              </a:r>
              <a:endParaRPr lang="he-IL" sz="2100" b="1" spc="138" dirty="0">
                <a:latin typeface="Calibri" pitchFamily="34" charset="0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908720"/>
            <a:ext cx="7488832" cy="54476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4400" dirty="0" smtClean="0"/>
              <a:t>There is a clear </a:t>
            </a:r>
            <a:r>
              <a:rPr lang="en-US" sz="4400" b="1" dirty="0" smtClean="0"/>
              <a:t>correlation</a:t>
            </a:r>
            <a:r>
              <a:rPr lang="en-US" sz="4400" dirty="0" smtClean="0"/>
              <a:t> between the ability to</a:t>
            </a:r>
          </a:p>
          <a:p>
            <a:pPr algn="ctr" rtl="0"/>
            <a:r>
              <a:rPr lang="en-US" sz="4400" b="1" dirty="0" smtClean="0"/>
              <a:t>create a vision of the future</a:t>
            </a:r>
            <a:endParaRPr lang="en-US" sz="4400" dirty="0" smtClean="0"/>
          </a:p>
          <a:p>
            <a:pPr algn="ctr" rtl="0"/>
            <a:r>
              <a:rPr lang="en-US" sz="4400" dirty="0"/>
              <a:t>a</a:t>
            </a:r>
            <a:r>
              <a:rPr lang="en-US" sz="4400" dirty="0" smtClean="0"/>
              <a:t>nd the</a:t>
            </a:r>
          </a:p>
          <a:p>
            <a:pPr algn="ctr" rtl="0"/>
            <a:r>
              <a:rPr lang="en-US" sz="4400" dirty="0" smtClean="0"/>
              <a:t> </a:t>
            </a:r>
            <a:r>
              <a:rPr lang="en-US" sz="4400" b="1" dirty="0" smtClean="0"/>
              <a:t>success</a:t>
            </a:r>
            <a:r>
              <a:rPr lang="en-US" sz="4400" dirty="0" smtClean="0"/>
              <a:t> in</a:t>
            </a:r>
          </a:p>
          <a:p>
            <a:pPr algn="ctr" rtl="0"/>
            <a:r>
              <a:rPr lang="en-US" sz="4400" dirty="0" smtClean="0"/>
              <a:t> </a:t>
            </a:r>
            <a:r>
              <a:rPr lang="en-US" sz="4400" b="1" dirty="0" smtClean="0"/>
              <a:t>actualizing these  ambitions.</a:t>
            </a:r>
            <a:endParaRPr lang="en-US" sz="4400" dirty="0" smtClean="0"/>
          </a:p>
          <a:p>
            <a:pPr algn="l" rtl="0"/>
            <a:r>
              <a:rPr lang="en-US" sz="4000" dirty="0" smtClean="0"/>
              <a:t>(Polak)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1566806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908720"/>
            <a:ext cx="7488832" cy="51398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4800" b="1" dirty="0" smtClean="0"/>
              <a:t>Human development</a:t>
            </a:r>
          </a:p>
          <a:p>
            <a:pPr algn="ctr" rtl="0"/>
            <a:r>
              <a:rPr lang="en-US" sz="4800" dirty="0" smtClean="0"/>
              <a:t>is strongly affected by</a:t>
            </a:r>
          </a:p>
          <a:p>
            <a:pPr algn="ctr" rtl="0"/>
            <a:r>
              <a:rPr lang="en-US" sz="4800" b="1" dirty="0" smtClean="0"/>
              <a:t>hopes </a:t>
            </a:r>
          </a:p>
          <a:p>
            <a:pPr algn="ctr" rtl="0"/>
            <a:r>
              <a:rPr lang="en-US" sz="4800" dirty="0"/>
              <a:t>a</a:t>
            </a:r>
            <a:r>
              <a:rPr lang="en-US" sz="4800" dirty="0" smtClean="0"/>
              <a:t>nd</a:t>
            </a:r>
          </a:p>
          <a:p>
            <a:pPr algn="ctr" rtl="0"/>
            <a:r>
              <a:rPr lang="en-US" sz="4800" b="1" dirty="0" smtClean="0"/>
              <a:t> future expectation</a:t>
            </a:r>
            <a:r>
              <a:rPr lang="en-US" sz="4800" dirty="0" smtClean="0"/>
              <a:t>.  </a:t>
            </a:r>
          </a:p>
          <a:p>
            <a:pPr algn="l" rtl="0"/>
            <a:endParaRPr lang="en-US" sz="4800" dirty="0"/>
          </a:p>
          <a:p>
            <a:pPr algn="l" rtl="0"/>
            <a:r>
              <a:rPr lang="en-US" sz="4000" dirty="0" smtClean="0"/>
              <a:t> (Cornish</a:t>
            </a:r>
            <a:r>
              <a:rPr lang="en-US" sz="4000" dirty="0"/>
              <a:t>, Kuhn and </a:t>
            </a:r>
            <a:r>
              <a:rPr lang="en-US" sz="4000" dirty="0" err="1" smtClean="0"/>
              <a:t>Plante</a:t>
            </a:r>
            <a:r>
              <a:rPr lang="en-US" sz="4000" dirty="0" smtClean="0"/>
              <a:t>)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185558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357290" y="1739792"/>
            <a:ext cx="5072098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Who </a:t>
            </a:r>
            <a:r>
              <a:rPr lang="en-US" sz="4000" b="1" spc="120" dirty="0" smtClean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am I ?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57290" y="2668486"/>
            <a:ext cx="5786478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What do </a:t>
            </a:r>
            <a:r>
              <a:rPr lang="en-US" sz="4000" b="1" spc="120" dirty="0" smtClean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I </a:t>
            </a: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want?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57290" y="3668618"/>
            <a:ext cx="6215106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Where </a:t>
            </a:r>
            <a:r>
              <a:rPr lang="en-US" sz="4000" b="1" spc="120" dirty="0" smtClean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am I going</a:t>
            </a: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?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378"/>
            <a:ext cx="9144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  <a:cs typeface="+mn-cs"/>
              </a:rPr>
              <a:t>Personal / Social / Global</a:t>
            </a:r>
          </a:p>
        </p:txBody>
      </p:sp>
    </p:spTree>
    <p:extLst>
      <p:ext uri="{BB962C8B-B14F-4D97-AF65-F5344CB8AC3E}">
        <p14:creationId xmlns:p14="http://schemas.microsoft.com/office/powerpoint/2010/main" val="43836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Lessons learnt</a:t>
            </a:r>
            <a:endParaRPr lang="he-IL" sz="54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algn="l" rtl="0"/>
            <a:r>
              <a:rPr lang="en-US" sz="4000" b="1" dirty="0" smtClean="0"/>
              <a:t>Foresight beyond forecasting.</a:t>
            </a:r>
          </a:p>
          <a:p>
            <a:pPr algn="l" rtl="0"/>
            <a:r>
              <a:rPr lang="en-US" sz="4000" b="1" dirty="0" smtClean="0"/>
              <a:t>Sustainability unit  and assimilation unit.</a:t>
            </a:r>
          </a:p>
          <a:p>
            <a:pPr algn="l" rtl="0"/>
            <a:r>
              <a:rPr lang="en-US" sz="4000" b="1" dirty="0" smtClean="0"/>
              <a:t>From surviving mode to future creation mode.</a:t>
            </a:r>
          </a:p>
          <a:p>
            <a:pPr algn="l" rtl="0"/>
            <a:r>
              <a:rPr lang="en-US" sz="4000" b="1" dirty="0" smtClean="0"/>
              <a:t>Future </a:t>
            </a:r>
            <a:r>
              <a:rPr lang="en-US" sz="4000" b="1" dirty="0"/>
              <a:t>o</a:t>
            </a:r>
            <a:r>
              <a:rPr lang="en-US" sz="4000" b="1" dirty="0" smtClean="0"/>
              <a:t>riented Leadership – the challenge.  </a:t>
            </a:r>
          </a:p>
          <a:p>
            <a:pPr algn="l" rtl="0"/>
            <a:endParaRPr lang="he-IL" sz="4000" b="1" dirty="0"/>
          </a:p>
        </p:txBody>
      </p:sp>
    </p:spTree>
    <p:extLst>
      <p:ext uri="{BB962C8B-B14F-4D97-AF65-F5344CB8AC3E}">
        <p14:creationId xmlns:p14="http://schemas.microsoft.com/office/powerpoint/2010/main" val="288965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aby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-26988"/>
            <a:ext cx="9140825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0063" y="5373688"/>
            <a:ext cx="75723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Judge (ret.) Shlomo Shoham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Former Commissioner for Future Generations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The Israeli Parliament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491749"/>
            <a:ext cx="6048672" cy="2585323"/>
          </a:xfrm>
          <a:prstGeom prst="rect">
            <a:avLst/>
          </a:prstGeom>
          <a:noFill/>
        </p:spPr>
        <p:txBody>
          <a:bodyPr rtlCol="1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+mn-cs"/>
              </a:rPr>
              <a:t>Future  Oriented Leadership </a:t>
            </a:r>
            <a:endParaRPr lang="he-IL" sz="5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4686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ozen-Lak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357290" y="1739792"/>
            <a:ext cx="5072098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Who are you?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57290" y="2668486"/>
            <a:ext cx="5786478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What do you want?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57290" y="3668618"/>
            <a:ext cx="6215106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Where are you going?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378"/>
            <a:ext cx="9144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itchFamily="18" charset="0"/>
                <a:cs typeface="+mn-cs"/>
              </a:rPr>
              <a:t>Personal / Social / Global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spc="120" dirty="0" smtClean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Aharoni" pitchFamily="2" charset="-79"/>
              </a:rPr>
              <a:t>Future Intelligence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363272" cy="4525963"/>
          </a:xfrm>
        </p:spPr>
        <p:txBody>
          <a:bodyPr>
            <a:normAutofit lnSpcReduction="10000"/>
          </a:bodyPr>
          <a:lstStyle/>
          <a:p>
            <a:pPr algn="l" eaLnBrk="1" hangingPunct="1">
              <a:lnSpc>
                <a:spcPct val="150000"/>
              </a:lnSpc>
              <a:buNone/>
            </a:pPr>
            <a:r>
              <a:rPr lang="en-US" sz="4000" b="1" i="1" u="sng" dirty="0" smtClean="0">
                <a:solidFill>
                  <a:schemeClr val="tx2">
                    <a:lumMod val="50000"/>
                  </a:schemeClr>
                </a:solidFill>
              </a:rPr>
              <a:t>Future Intelligence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:  is the </a:t>
            </a:r>
            <a:r>
              <a:rPr lang="en-US" sz="4000" b="1" u="sng" dirty="0" smtClean="0">
                <a:solidFill>
                  <a:schemeClr val="tx2">
                    <a:lumMod val="50000"/>
                  </a:schemeClr>
                </a:solidFill>
              </a:rPr>
              <a:t>human and  social ability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required to fashion and implement a </a:t>
            </a:r>
            <a:r>
              <a:rPr lang="en-US" sz="4000" b="1" u="sng" dirty="0" smtClean="0">
                <a:solidFill>
                  <a:schemeClr val="tx2">
                    <a:lumMod val="50000"/>
                  </a:schemeClr>
                </a:solidFill>
              </a:rPr>
              <a:t>desirable future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b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for </a:t>
            </a:r>
            <a:r>
              <a:rPr lang="en-US" sz="4000" b="1" u="sng" dirty="0" smtClean="0">
                <a:solidFill>
                  <a:schemeClr val="tx2">
                    <a:lumMod val="50000"/>
                  </a:schemeClr>
                </a:solidFill>
              </a:rPr>
              <a:t>humanity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 and all of </a:t>
            </a:r>
            <a:r>
              <a:rPr lang="en-US" sz="4000" b="1" u="sng" dirty="0" smtClean="0">
                <a:solidFill>
                  <a:schemeClr val="tx2">
                    <a:lumMod val="50000"/>
                  </a:schemeClr>
                </a:solidFill>
              </a:rPr>
              <a:t>biological diversity,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 and for the </a:t>
            </a:r>
            <a:r>
              <a:rPr lang="en-US" sz="4000" b="1" u="sng" dirty="0" smtClean="0">
                <a:solidFill>
                  <a:schemeClr val="tx2">
                    <a:lumMod val="50000"/>
                  </a:schemeClr>
                </a:solidFill>
              </a:rPr>
              <a:t>world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2773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42875" y="698500"/>
            <a:ext cx="8858250" cy="6016625"/>
            <a:chOff x="1037471" y="243989"/>
            <a:chExt cx="6354741" cy="6016721"/>
          </a:xfrm>
        </p:grpSpPr>
        <p:sp>
          <p:nvSpPr>
            <p:cNvPr id="5" name="Oval 4"/>
            <p:cNvSpPr/>
            <p:nvPr/>
          </p:nvSpPr>
          <p:spPr>
            <a:xfrm>
              <a:off x="1037471" y="243989"/>
              <a:ext cx="6354741" cy="6016721"/>
            </a:xfrm>
            <a:prstGeom prst="ellipse">
              <a:avLst/>
            </a:prstGeom>
            <a:solidFill>
              <a:schemeClr val="accent2">
                <a:shade val="80000"/>
                <a:hueOff val="0"/>
                <a:satOff val="0"/>
                <a:lumOff val="0"/>
                <a:alpha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1967906" y="1125066"/>
              <a:ext cx="4493872" cy="42545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35560" tIns="35560" rIns="35560" bIns="35560" spcCol="1270" anchor="ctr"/>
            <a:lstStyle/>
            <a:p>
              <a:pPr algn="ctr" defTabSz="1244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he-IL" sz="2800" dirty="0"/>
            </a:p>
          </p:txBody>
        </p:sp>
      </p:grpSp>
      <p:sp>
        <p:nvSpPr>
          <p:cNvPr id="7" name="Subtitle 2"/>
          <p:cNvSpPr txBox="1">
            <a:spLocks/>
          </p:cNvSpPr>
          <p:nvPr/>
        </p:nvSpPr>
        <p:spPr>
          <a:xfrm>
            <a:off x="428596" y="71414"/>
            <a:ext cx="8215370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Leadership in Survival Mode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55650" y="1916113"/>
            <a:ext cx="813752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he-IL" sz="2800">
                <a:latin typeface="Calibri" pitchFamily="34" charset="0"/>
              </a:rPr>
              <a:t>	</a:t>
            </a:r>
            <a:endParaRPr lang="he-IL" sz="3200" b="1">
              <a:latin typeface="Calibri" pitchFamily="34" charset="0"/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428596" y="571504"/>
          <a:ext cx="8429684" cy="6357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50" name="TextBox 9"/>
          <p:cNvSpPr txBox="1">
            <a:spLocks noChangeArrowheads="1"/>
          </p:cNvSpPr>
          <p:nvPr/>
        </p:nvSpPr>
        <p:spPr bwMode="auto">
          <a:xfrm>
            <a:off x="3286125" y="3357563"/>
            <a:ext cx="2357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en-US" sz="2800">
                <a:latin typeface="Calibri" pitchFamily="34" charset="0"/>
              </a:rPr>
              <a:t>Vicious Circle</a:t>
            </a:r>
            <a:endParaRPr lang="he-IL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6"/>
          <p:cNvGrpSpPr>
            <a:grpSpLocks/>
          </p:cNvGrpSpPr>
          <p:nvPr/>
        </p:nvGrpSpPr>
        <p:grpSpPr bwMode="auto">
          <a:xfrm>
            <a:off x="142875" y="698500"/>
            <a:ext cx="8858250" cy="6016625"/>
            <a:chOff x="1037471" y="243989"/>
            <a:chExt cx="6354741" cy="6016721"/>
          </a:xfrm>
        </p:grpSpPr>
        <p:sp>
          <p:nvSpPr>
            <p:cNvPr id="5" name="Oval 4"/>
            <p:cNvSpPr/>
            <p:nvPr/>
          </p:nvSpPr>
          <p:spPr>
            <a:xfrm>
              <a:off x="1037471" y="243989"/>
              <a:ext cx="6354741" cy="6016721"/>
            </a:xfrm>
            <a:prstGeom prst="ellipse">
              <a:avLst/>
            </a:prstGeom>
            <a:solidFill>
              <a:schemeClr val="accent2">
                <a:shade val="80000"/>
                <a:hueOff val="0"/>
                <a:satOff val="0"/>
                <a:lumOff val="0"/>
                <a:alpha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1967906" y="1125066"/>
              <a:ext cx="4493872" cy="42545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35560" tIns="35560" rIns="35560" bIns="35560" spcCol="1270" anchor="ctr"/>
            <a:lstStyle/>
            <a:p>
              <a:pPr algn="ctr" defTabSz="1244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he-IL" sz="2800" dirty="0"/>
            </a:p>
          </p:txBody>
        </p:sp>
      </p:grpSp>
      <p:sp>
        <p:nvSpPr>
          <p:cNvPr id="7" name="Subtitle 2"/>
          <p:cNvSpPr txBox="1">
            <a:spLocks/>
          </p:cNvSpPr>
          <p:nvPr/>
        </p:nvSpPr>
        <p:spPr>
          <a:xfrm>
            <a:off x="428596" y="71414"/>
            <a:ext cx="8215370" cy="857256"/>
          </a:xfrm>
          <a:prstGeom prst="rect">
            <a:avLst/>
          </a:prstGeom>
        </p:spPr>
        <p:txBody>
          <a:bodyPr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spc="120" dirty="0">
                <a:ln w="12700">
                  <a:solidFill>
                    <a:srgbClr val="232649"/>
                  </a:solidFill>
                </a:ln>
                <a:solidFill>
                  <a:srgbClr val="2326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+mj-ea"/>
                <a:cs typeface="Aharoni" pitchFamily="2" charset="-79"/>
              </a:rPr>
              <a:t>Future Creation Mode</a:t>
            </a:r>
            <a:endParaRPr lang="he-IL" sz="4000" b="1" spc="120" dirty="0">
              <a:ln w="12700">
                <a:solidFill>
                  <a:srgbClr val="232649"/>
                </a:solidFill>
              </a:ln>
              <a:solidFill>
                <a:srgbClr val="2326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Aharoni" pitchFamily="2" charset="-79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55650" y="1916113"/>
            <a:ext cx="813752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he-IL" sz="2800">
                <a:latin typeface="Calibri" pitchFamily="34" charset="0"/>
              </a:rPr>
              <a:t>	</a:t>
            </a:r>
            <a:endParaRPr lang="he-IL" sz="3200" b="1">
              <a:latin typeface="Calibri" pitchFamily="34" charset="0"/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285720" y="571504"/>
          <a:ext cx="8715404" cy="6357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8032" y="1124744"/>
            <a:ext cx="8964488" cy="5505475"/>
          </a:xfrm>
          <a:ln>
            <a:miter lim="800000"/>
            <a:headEnd/>
            <a:tailEnd/>
          </a:ln>
        </p:spPr>
        <p:txBody>
          <a:bodyPr lIns="36000" rIns="36000" rtlCol="1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“A captain who does not know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whither he wishes to sail his ship,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no wind in the world will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carry him there...!"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8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	                    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Lucius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Aneus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itchFamily="18" charset="0"/>
              </a:rPr>
              <a:t> Seneca</a:t>
            </a:r>
            <a:endParaRPr lang="en-GB" sz="5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36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Z3KAZQXCTMCE-4247-58</_dlc_DocId>
    <_dlc_DocIdUrl xmlns="a0c7317f-dcb9-485d-84da-bf6fec3725ca">
      <Url>https://sisalto.eduskunta.fi/FI/naineduskuntatoimii/julkaisut/aineistot/_layouts/15/DocIdRedir.aspx?ID=Z3KAZQXCTMCE-4247-58</Url>
      <Description>Z3KAZQXCTMCE-4247-58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F9833D4C6D3D4E9455BA4A6DEA868D" ma:contentTypeVersion="1" ma:contentTypeDescription="Luo uusi asiakirja." ma:contentTypeScope="" ma:versionID="8b11c2e49929ab2fa9207fa4f1984b60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3d5810f1b070a81138a65c2d94969037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53A3F2-EA21-4185-8FEE-5914BC1CF362}"/>
</file>

<file path=customXml/itemProps2.xml><?xml version="1.0" encoding="utf-8"?>
<ds:datastoreItem xmlns:ds="http://schemas.openxmlformats.org/officeDocument/2006/customXml" ds:itemID="{9B9B84DE-0B2C-4C44-BF02-CA398AB5E1CF}"/>
</file>

<file path=customXml/itemProps3.xml><?xml version="1.0" encoding="utf-8"?>
<ds:datastoreItem xmlns:ds="http://schemas.openxmlformats.org/officeDocument/2006/customXml" ds:itemID="{0F0D2F85-160A-4C70-8B26-B94D9F333914}"/>
</file>

<file path=customXml/itemProps4.xml><?xml version="1.0" encoding="utf-8"?>
<ds:datastoreItem xmlns:ds="http://schemas.openxmlformats.org/officeDocument/2006/customXml" ds:itemID="{B882ACE8-A470-4417-ABB9-496F32270006}"/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294</Words>
  <Application>Microsoft Office PowerPoint</Application>
  <PresentationFormat>Näytössä katseltava diaesitys (4:3)</PresentationFormat>
  <Paragraphs>83</Paragraphs>
  <Slides>13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Aharoni</vt:lpstr>
      <vt:lpstr>Arial</vt:lpstr>
      <vt:lpstr>Calibri</vt:lpstr>
      <vt:lpstr>Footlight MT Light</vt:lpstr>
      <vt:lpstr>Georgia</vt:lpstr>
      <vt:lpstr>Times New Roman</vt:lpstr>
      <vt:lpstr>Office Theme</vt:lpstr>
      <vt:lpstr>PowerPoint-esitys</vt:lpstr>
      <vt:lpstr>Lessons learnt</vt:lpstr>
      <vt:lpstr>PowerPoint-esitys</vt:lpstr>
      <vt:lpstr>PowerPoint-esitys</vt:lpstr>
      <vt:lpstr>PowerPoint-esitys</vt:lpstr>
      <vt:lpstr>Future Intelligence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Global Leadership Rabin Academy for Future Leaders</dc:title>
  <dc:creator>Haya</dc:creator>
  <cp:lastModifiedBy>Hyrri Kristina</cp:lastModifiedBy>
  <cp:revision>80</cp:revision>
  <dcterms:created xsi:type="dcterms:W3CDTF">2010-04-27T08:55:43Z</dcterms:created>
  <dcterms:modified xsi:type="dcterms:W3CDTF">2016-06-06T10:37:43Z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0x01010029F9833D4C6D3D4E9455BA4A6DEA868D</vt:lpwstr>
  </property>
  <property fmtid="{D5CDD505-2E9C-101B-9397-08002B2CF9AE}" pid="3" name="_dlc_DocIdItemGuid">
    <vt:lpwstr>54026cbe-4eff-4148-8011-287aaffd9e4d</vt:lpwstr>
  </property>
</Properties>
</file>