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7" r:id="rId2"/>
    <p:sldMasterId id="2147483707" r:id="rId3"/>
  </p:sldMasterIdLst>
  <p:notesMasterIdLst>
    <p:notesMasterId r:id="rId14"/>
  </p:notesMasterIdLst>
  <p:handoutMasterIdLst>
    <p:handoutMasterId r:id="rId15"/>
  </p:handoutMasterIdLst>
  <p:sldIdLst>
    <p:sldId id="333" r:id="rId4"/>
    <p:sldId id="349" r:id="rId5"/>
    <p:sldId id="350" r:id="rId6"/>
    <p:sldId id="342" r:id="rId7"/>
    <p:sldId id="348" r:id="rId8"/>
    <p:sldId id="346" r:id="rId9"/>
    <p:sldId id="347" r:id="rId10"/>
    <p:sldId id="339" r:id="rId11"/>
    <p:sldId id="335" r:id="rId12"/>
    <p:sldId id="332" r:id="rId13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1891AC61-27A4-4D54-BC1F-287BB9306E03}">
          <p14:sldIdLst>
            <p14:sldId id="333"/>
            <p14:sldId id="349"/>
            <p14:sldId id="350"/>
            <p14:sldId id="342"/>
            <p14:sldId id="348"/>
            <p14:sldId id="346"/>
            <p14:sldId id="347"/>
            <p14:sldId id="339"/>
            <p14:sldId id="335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6C"/>
    <a:srgbClr val="00A9E0"/>
    <a:srgbClr val="365ABD"/>
    <a:srgbClr val="CCE7F0"/>
    <a:srgbClr val="7AD7F4"/>
    <a:srgbClr val="077BC0"/>
    <a:srgbClr val="FFFFFF"/>
    <a:srgbClr val="EBF6F9"/>
    <a:srgbClr val="DCDCDC"/>
    <a:srgbClr val="D7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6472" autoAdjust="0"/>
  </p:normalViewPr>
  <p:slideViewPr>
    <p:cSldViewPr showGuides="1">
      <p:cViewPr varScale="1">
        <p:scale>
          <a:sx n="146" d="100"/>
          <a:sy n="146" d="100"/>
        </p:scale>
        <p:origin x="600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558" y="-102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86643-6FC2-4CDA-8824-26B7874A95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5EB9095-4879-4600-BAEA-8BD3EF1AE9B6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Suomi tekoälyaikaan ihmiskeskeisesti, tietoturvallisesti ja eettisesti kestävällä tavalla</a:t>
          </a:r>
          <a:endParaRPr lang="fi-FI" dirty="0"/>
        </a:p>
      </dgm:t>
    </dgm:pt>
    <dgm:pt modelId="{87A6E65A-DA20-4438-8943-7E5933F042C5}" type="parTrans" cxnId="{AD0AD726-CBAC-4DD9-8CDC-F46006E51796}">
      <dgm:prSet/>
      <dgm:spPr/>
      <dgm:t>
        <a:bodyPr/>
        <a:lstStyle/>
        <a:p>
          <a:endParaRPr lang="fi-FI"/>
        </a:p>
      </dgm:t>
    </dgm:pt>
    <dgm:pt modelId="{C627642B-00AF-4CDC-A864-7FB21AB7C15C}" type="sibTrans" cxnId="{AD0AD726-CBAC-4DD9-8CDC-F46006E51796}">
      <dgm:prSet/>
      <dgm:spPr/>
      <dgm:t>
        <a:bodyPr/>
        <a:lstStyle/>
        <a:p>
          <a:endParaRPr lang="fi-FI"/>
        </a:p>
      </dgm:t>
    </dgm:pt>
    <dgm:pt modelId="{5F6702A6-C714-46E7-A9DC-D7A7F3019B54}">
      <dgm:prSet/>
      <dgm:spPr/>
      <dgm:t>
        <a:bodyPr/>
        <a:lstStyle/>
        <a:p>
          <a:r>
            <a:rPr lang="fi-FI" smtClean="0">
              <a:solidFill>
                <a:schemeClr val="tx1"/>
              </a:solidFill>
            </a:rPr>
            <a:t>Tietopolitiikan ja tekoälyohjelma AuroraAI:n toimeenpano</a:t>
          </a:r>
          <a:endParaRPr lang="fi-FI" dirty="0" smtClean="0">
            <a:solidFill>
              <a:schemeClr val="tx1"/>
            </a:solidFill>
          </a:endParaRPr>
        </a:p>
      </dgm:t>
    </dgm:pt>
    <dgm:pt modelId="{CFBF5B44-891B-4F47-8F07-3A85EB66D446}" type="parTrans" cxnId="{FC1C4A63-E34A-42C6-BE6B-2C75BC6CDE5E}">
      <dgm:prSet/>
      <dgm:spPr/>
      <dgm:t>
        <a:bodyPr/>
        <a:lstStyle/>
        <a:p>
          <a:endParaRPr lang="fi-FI"/>
        </a:p>
      </dgm:t>
    </dgm:pt>
    <dgm:pt modelId="{3A652531-E969-43C1-97DF-5B69635FFC64}" type="sibTrans" cxnId="{FC1C4A63-E34A-42C6-BE6B-2C75BC6CDE5E}">
      <dgm:prSet/>
      <dgm:spPr/>
      <dgm:t>
        <a:bodyPr/>
        <a:lstStyle/>
        <a:p>
          <a:endParaRPr lang="fi-FI"/>
        </a:p>
      </dgm:t>
    </dgm:pt>
    <dgm:pt modelId="{4042FB65-816C-4245-A967-CFD11F29B0E8}">
      <dgm:prSet/>
      <dgm:spPr/>
      <dgm:t>
        <a:bodyPr/>
        <a:lstStyle/>
        <a:p>
          <a:r>
            <a:rPr lang="fi-FI" smtClean="0">
              <a:solidFill>
                <a:schemeClr val="tx1"/>
              </a:solidFill>
            </a:rPr>
            <a:t>TKI-panostukset tekoälyyn ja tietopolitiikkaan</a:t>
          </a:r>
          <a:endParaRPr lang="fi-FI" dirty="0" smtClean="0">
            <a:solidFill>
              <a:schemeClr val="tx1"/>
            </a:solidFill>
          </a:endParaRPr>
        </a:p>
      </dgm:t>
    </dgm:pt>
    <dgm:pt modelId="{02D3F32E-7056-4FE2-8CB5-F535F1FE9388}" type="parTrans" cxnId="{A5593D9E-C08E-48A0-ABA0-0EDCD1DDA7B9}">
      <dgm:prSet/>
      <dgm:spPr/>
      <dgm:t>
        <a:bodyPr/>
        <a:lstStyle/>
        <a:p>
          <a:endParaRPr lang="fi-FI"/>
        </a:p>
      </dgm:t>
    </dgm:pt>
    <dgm:pt modelId="{59E6A6C3-19AB-489A-AEDD-227FD4744D8A}" type="sibTrans" cxnId="{A5593D9E-C08E-48A0-ABA0-0EDCD1DDA7B9}">
      <dgm:prSet/>
      <dgm:spPr/>
      <dgm:t>
        <a:bodyPr/>
        <a:lstStyle/>
        <a:p>
          <a:endParaRPr lang="fi-FI"/>
        </a:p>
      </dgm:t>
    </dgm:pt>
    <dgm:pt modelId="{631CC140-07B3-4FAA-8C6D-4C90E672ADBF}">
      <dgm:prSet/>
      <dgm:spPr/>
      <dgm:t>
        <a:bodyPr/>
        <a:lstStyle/>
        <a:p>
          <a:r>
            <a:rPr lang="fi-FI" smtClean="0">
              <a:solidFill>
                <a:schemeClr val="tx1"/>
              </a:solidFill>
            </a:rPr>
            <a:t>Ihmiskeskeisen toiminnan ja public-private-people-yhteistyön vahvistaminen ja osaamisen kehittäminen</a:t>
          </a:r>
          <a:endParaRPr lang="fi-FI" dirty="0" smtClean="0">
            <a:solidFill>
              <a:schemeClr val="tx1"/>
            </a:solidFill>
          </a:endParaRPr>
        </a:p>
      </dgm:t>
    </dgm:pt>
    <dgm:pt modelId="{6B08DCCC-F649-485C-8736-715F28F272B5}" type="parTrans" cxnId="{60C76B79-7D4A-40A6-93E0-5A8165651D84}">
      <dgm:prSet/>
      <dgm:spPr/>
      <dgm:t>
        <a:bodyPr/>
        <a:lstStyle/>
        <a:p>
          <a:endParaRPr lang="fi-FI"/>
        </a:p>
      </dgm:t>
    </dgm:pt>
    <dgm:pt modelId="{E7F8EC0A-BCE8-4025-9401-1340A9803B47}" type="sibTrans" cxnId="{60C76B79-7D4A-40A6-93E0-5A8165651D84}">
      <dgm:prSet/>
      <dgm:spPr/>
      <dgm:t>
        <a:bodyPr/>
        <a:lstStyle/>
        <a:p>
          <a:endParaRPr lang="fi-FI"/>
        </a:p>
      </dgm:t>
    </dgm:pt>
    <dgm:pt modelId="{34705830-3865-47CF-AAF7-47DFB0E454E1}">
      <dgm:prSet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Mahdollistava sääntely (ml. Tiedonhallintalain toimeenpano)</a:t>
          </a:r>
          <a:endParaRPr lang="fi-FI" dirty="0">
            <a:solidFill>
              <a:schemeClr val="tx1"/>
            </a:solidFill>
          </a:endParaRPr>
        </a:p>
      </dgm:t>
    </dgm:pt>
    <dgm:pt modelId="{27BC83A6-FFA6-4912-B242-8559432FA4AF}" type="parTrans" cxnId="{BA6C28AB-50D9-4B1F-A3A7-DA333F08C5E5}">
      <dgm:prSet/>
      <dgm:spPr/>
      <dgm:t>
        <a:bodyPr/>
        <a:lstStyle/>
        <a:p>
          <a:endParaRPr lang="fi-FI"/>
        </a:p>
      </dgm:t>
    </dgm:pt>
    <dgm:pt modelId="{83A752B3-B004-4DC9-A9FB-4DB56D355AE8}" type="sibTrans" cxnId="{BA6C28AB-50D9-4B1F-A3A7-DA333F08C5E5}">
      <dgm:prSet/>
      <dgm:spPr/>
      <dgm:t>
        <a:bodyPr/>
        <a:lstStyle/>
        <a:p>
          <a:endParaRPr lang="fi-FI"/>
        </a:p>
      </dgm:t>
    </dgm:pt>
    <dgm:pt modelId="{309435B0-806B-4E57-81EE-392373DD500A}">
      <dgm:prSet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Painopiste soveltamiseen</a:t>
          </a:r>
          <a:endParaRPr lang="fi-FI" dirty="0">
            <a:solidFill>
              <a:schemeClr val="tx1"/>
            </a:solidFill>
          </a:endParaRPr>
        </a:p>
      </dgm:t>
    </dgm:pt>
    <dgm:pt modelId="{5BC4AF6E-BBC6-42B0-83BF-021C9148B7FD}" type="parTrans" cxnId="{7EC427E2-AC62-42DF-8E09-6FF395BA12D0}">
      <dgm:prSet/>
      <dgm:spPr/>
      <dgm:t>
        <a:bodyPr/>
        <a:lstStyle/>
        <a:p>
          <a:endParaRPr lang="fi-FI"/>
        </a:p>
      </dgm:t>
    </dgm:pt>
    <dgm:pt modelId="{644572AF-49AA-44F8-9B9B-758E3688F545}" type="sibTrans" cxnId="{7EC427E2-AC62-42DF-8E09-6FF395BA12D0}">
      <dgm:prSet/>
      <dgm:spPr/>
      <dgm:t>
        <a:bodyPr/>
        <a:lstStyle/>
        <a:p>
          <a:endParaRPr lang="fi-FI"/>
        </a:p>
      </dgm:t>
    </dgm:pt>
    <dgm:pt modelId="{28AE474B-05D9-429B-A8AA-3BC4A36D7CFD}">
      <dgm:prSet/>
      <dgm:spPr/>
      <dgm:t>
        <a:bodyPr/>
        <a:lstStyle/>
        <a:p>
          <a:r>
            <a:rPr lang="fi-FI" smtClean="0">
              <a:solidFill>
                <a:schemeClr val="tx1"/>
              </a:solidFill>
            </a:rPr>
            <a:t>Tuetaan sektorirajat ylittävää datan hyödyntämistä</a:t>
          </a:r>
          <a:endParaRPr lang="fi-FI" dirty="0" smtClean="0">
            <a:solidFill>
              <a:schemeClr val="tx1"/>
            </a:solidFill>
          </a:endParaRPr>
        </a:p>
      </dgm:t>
    </dgm:pt>
    <dgm:pt modelId="{7D13A14A-5031-4DD2-907A-2C9D82FE2FAB}" type="parTrans" cxnId="{7D5A680B-DDDF-49A8-82BD-5E7194498224}">
      <dgm:prSet/>
      <dgm:spPr/>
      <dgm:t>
        <a:bodyPr/>
        <a:lstStyle/>
        <a:p>
          <a:endParaRPr lang="fi-FI"/>
        </a:p>
      </dgm:t>
    </dgm:pt>
    <dgm:pt modelId="{02929982-1775-422A-A4A4-B512F24AA7B3}" type="sibTrans" cxnId="{7D5A680B-DDDF-49A8-82BD-5E7194498224}">
      <dgm:prSet/>
      <dgm:spPr/>
      <dgm:t>
        <a:bodyPr/>
        <a:lstStyle/>
        <a:p>
          <a:endParaRPr lang="fi-FI"/>
        </a:p>
      </dgm:t>
    </dgm:pt>
    <dgm:pt modelId="{837A801F-277D-4D28-AA47-0759CEAC9017}">
      <dgm:prSet/>
      <dgm:spPr/>
      <dgm:t>
        <a:bodyPr/>
        <a:lstStyle/>
        <a:p>
          <a:r>
            <a:rPr lang="fi-FI" smtClean="0">
              <a:solidFill>
                <a:schemeClr val="tx1"/>
              </a:solidFill>
            </a:rPr>
            <a:t>Parannetaan investointiympäristön kannustavuutta</a:t>
          </a:r>
          <a:endParaRPr lang="fi-FI" dirty="0" smtClean="0">
            <a:solidFill>
              <a:schemeClr val="tx1"/>
            </a:solidFill>
          </a:endParaRPr>
        </a:p>
      </dgm:t>
    </dgm:pt>
    <dgm:pt modelId="{EC69E5A4-8C6A-4CC5-9A84-4CEA6C5769DB}" type="parTrans" cxnId="{B1E4B0AC-84C3-471C-9E28-11F3BD3C336C}">
      <dgm:prSet/>
      <dgm:spPr/>
      <dgm:t>
        <a:bodyPr/>
        <a:lstStyle/>
        <a:p>
          <a:endParaRPr lang="fi-FI"/>
        </a:p>
      </dgm:t>
    </dgm:pt>
    <dgm:pt modelId="{E268C84D-A129-4F67-8180-559997BFA421}" type="sibTrans" cxnId="{B1E4B0AC-84C3-471C-9E28-11F3BD3C336C}">
      <dgm:prSet/>
      <dgm:spPr/>
      <dgm:t>
        <a:bodyPr/>
        <a:lstStyle/>
        <a:p>
          <a:endParaRPr lang="fi-FI"/>
        </a:p>
      </dgm:t>
    </dgm:pt>
    <dgm:pt modelId="{B4F819E3-83F3-4714-9FF5-565D434A92EA}">
      <dgm:prSet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Luodaan työkaluja ihmisille hyödyntää itseään koskevia tietoja</a:t>
          </a:r>
        </a:p>
      </dgm:t>
    </dgm:pt>
    <dgm:pt modelId="{4E715471-C676-4890-AED5-A3A20B95F568}" type="parTrans" cxnId="{39143752-AC24-4F26-8538-8B9130BDBF75}">
      <dgm:prSet/>
      <dgm:spPr/>
      <dgm:t>
        <a:bodyPr/>
        <a:lstStyle/>
        <a:p>
          <a:endParaRPr lang="fi-FI"/>
        </a:p>
      </dgm:t>
    </dgm:pt>
    <dgm:pt modelId="{D04DF943-DCD3-4C09-BB0F-1E7DBF391173}" type="sibTrans" cxnId="{39143752-AC24-4F26-8538-8B9130BDBF75}">
      <dgm:prSet/>
      <dgm:spPr/>
      <dgm:t>
        <a:bodyPr/>
        <a:lstStyle/>
        <a:p>
          <a:endParaRPr lang="fi-FI"/>
        </a:p>
      </dgm:t>
    </dgm:pt>
    <dgm:pt modelId="{E68996FE-7EFD-434E-9C8B-E91AAFF70BA9}">
      <dgm:prSet/>
      <dgm:spPr/>
      <dgm:t>
        <a:bodyPr/>
        <a:lstStyle/>
        <a:p>
          <a:r>
            <a:rPr lang="fi-FI" b="1" smtClean="0">
              <a:solidFill>
                <a:schemeClr val="tx1"/>
              </a:solidFill>
            </a:rPr>
            <a:t>Hallitusohjelman tehokas toimeenpano</a:t>
          </a:r>
          <a:endParaRPr lang="fi-FI" dirty="0" smtClean="0">
            <a:solidFill>
              <a:schemeClr val="tx1"/>
            </a:solidFill>
          </a:endParaRPr>
        </a:p>
      </dgm:t>
    </dgm:pt>
    <dgm:pt modelId="{6781951F-995A-4FA5-B072-2D8C59083A36}" type="parTrans" cxnId="{2797072F-9CBC-43A8-ABD2-9474212E0A2F}">
      <dgm:prSet/>
      <dgm:spPr/>
      <dgm:t>
        <a:bodyPr/>
        <a:lstStyle/>
        <a:p>
          <a:endParaRPr lang="fi-FI"/>
        </a:p>
      </dgm:t>
    </dgm:pt>
    <dgm:pt modelId="{43AF4F59-EFAB-4A33-9880-F2B3D1899AC5}" type="sibTrans" cxnId="{2797072F-9CBC-43A8-ABD2-9474212E0A2F}">
      <dgm:prSet/>
      <dgm:spPr/>
      <dgm:t>
        <a:bodyPr/>
        <a:lstStyle/>
        <a:p>
          <a:endParaRPr lang="fi-FI"/>
        </a:p>
      </dgm:t>
    </dgm:pt>
    <dgm:pt modelId="{E4C7E2B1-CB8F-4B79-AF0E-2A81B3EEA067}">
      <dgm:prSet/>
      <dgm:spPr/>
      <dgm:t>
        <a:bodyPr/>
        <a:lstStyle/>
        <a:p>
          <a:r>
            <a:rPr lang="fi-FI" smtClean="0">
              <a:solidFill>
                <a:schemeClr val="tx1"/>
              </a:solidFill>
            </a:rPr>
            <a:t>Digitalisaatiota, tietopolitiikkaa ja digihankkeiden rahoitusta koordinoiva ministeri tukemaan substanssiministereitä hallituksen tavoitteiden saavuttamisessa</a:t>
          </a:r>
          <a:endParaRPr lang="fi-FI" dirty="0" smtClean="0">
            <a:solidFill>
              <a:schemeClr val="tx1"/>
            </a:solidFill>
          </a:endParaRPr>
        </a:p>
      </dgm:t>
    </dgm:pt>
    <dgm:pt modelId="{FDBEA2FA-0D10-4A6E-BE50-F709E518B5E8}" type="parTrans" cxnId="{40B408CF-F78F-4D09-A789-D641928C2EE7}">
      <dgm:prSet/>
      <dgm:spPr/>
      <dgm:t>
        <a:bodyPr/>
        <a:lstStyle/>
        <a:p>
          <a:endParaRPr lang="fi-FI"/>
        </a:p>
      </dgm:t>
    </dgm:pt>
    <dgm:pt modelId="{D520E205-6D18-4B49-A99F-E29792155EFF}" type="sibTrans" cxnId="{40B408CF-F78F-4D09-A789-D641928C2EE7}">
      <dgm:prSet/>
      <dgm:spPr/>
      <dgm:t>
        <a:bodyPr/>
        <a:lstStyle/>
        <a:p>
          <a:endParaRPr lang="fi-FI"/>
        </a:p>
      </dgm:t>
    </dgm:pt>
    <dgm:pt modelId="{ED837612-923E-4C6F-8CC9-DDB1BBDE3729}">
      <dgm:prSet/>
      <dgm:spPr/>
      <dgm:t>
        <a:bodyPr/>
        <a:lstStyle/>
        <a:p>
          <a:r>
            <a:rPr lang="fi-FI" dirty="0" smtClean="0">
              <a:solidFill>
                <a:schemeClr val="tx1"/>
              </a:solidFill>
            </a:rPr>
            <a:t>Luodaan </a:t>
          </a:r>
          <a:r>
            <a:rPr lang="fi-FI" dirty="0" err="1" smtClean="0">
              <a:solidFill>
                <a:schemeClr val="tx1"/>
              </a:solidFill>
            </a:rPr>
            <a:t>VNK:aan</a:t>
          </a:r>
          <a:r>
            <a:rPr lang="fi-FI" dirty="0" smtClean="0">
              <a:solidFill>
                <a:schemeClr val="tx1"/>
              </a:solidFill>
            </a:rPr>
            <a:t> tilannehuone hallitusohjelman toimeenpanon ja koordinaation </a:t>
          </a:r>
          <a:r>
            <a:rPr lang="fi-FI" dirty="0" err="1" smtClean="0">
              <a:solidFill>
                <a:schemeClr val="tx1"/>
              </a:solidFill>
            </a:rPr>
            <a:t>tueksi+Ekosysteemifoorumi</a:t>
          </a:r>
          <a:r>
            <a:rPr lang="fi-FI" dirty="0" smtClean="0">
              <a:solidFill>
                <a:schemeClr val="tx1"/>
              </a:solidFill>
            </a:rPr>
            <a:t> työkaluksi PPPP-yhteistyöhön</a:t>
          </a:r>
          <a:endParaRPr lang="fi-FI" dirty="0">
            <a:solidFill>
              <a:schemeClr val="tx1"/>
            </a:solidFill>
          </a:endParaRPr>
        </a:p>
      </dgm:t>
    </dgm:pt>
    <dgm:pt modelId="{B6D127AD-E15F-4940-ADE6-83CB7DB0EABD}" type="parTrans" cxnId="{D149ADA0-7C7D-4E6F-9C81-22EB172BA988}">
      <dgm:prSet/>
      <dgm:spPr/>
      <dgm:t>
        <a:bodyPr/>
        <a:lstStyle/>
        <a:p>
          <a:endParaRPr lang="fi-FI"/>
        </a:p>
      </dgm:t>
    </dgm:pt>
    <dgm:pt modelId="{E9F84B9F-1621-4252-8489-8F14B38FC08A}" type="sibTrans" cxnId="{D149ADA0-7C7D-4E6F-9C81-22EB172BA988}">
      <dgm:prSet/>
      <dgm:spPr/>
      <dgm:t>
        <a:bodyPr/>
        <a:lstStyle/>
        <a:p>
          <a:endParaRPr lang="fi-FI"/>
        </a:p>
      </dgm:t>
    </dgm:pt>
    <dgm:pt modelId="{9EE882F1-EF6D-46FE-8B59-FE2D8D877ED4}">
      <dgm:prSet/>
      <dgm:spPr/>
      <dgm:t>
        <a:bodyPr/>
        <a:lstStyle/>
        <a:p>
          <a:r>
            <a:rPr lang="fi-FI" b="1" smtClean="0">
              <a:solidFill>
                <a:schemeClr val="tx1"/>
              </a:solidFill>
            </a:rPr>
            <a:t>Yhteiskunnan digitalisoitumista koordinoiva seurantaryhmä </a:t>
          </a:r>
          <a:endParaRPr lang="fi-FI" dirty="0">
            <a:solidFill>
              <a:schemeClr val="tx1"/>
            </a:solidFill>
          </a:endParaRPr>
        </a:p>
      </dgm:t>
    </dgm:pt>
    <dgm:pt modelId="{D61E9B53-0B32-4D0D-AA75-792D42F06F3D}" type="parTrans" cxnId="{0291D8A7-9E5C-443E-A2BB-C9FB0DE962A2}">
      <dgm:prSet/>
      <dgm:spPr/>
      <dgm:t>
        <a:bodyPr/>
        <a:lstStyle/>
        <a:p>
          <a:endParaRPr lang="fi-FI"/>
        </a:p>
      </dgm:t>
    </dgm:pt>
    <dgm:pt modelId="{972A06CE-C8C7-4D83-9000-49D277ED6002}" type="sibTrans" cxnId="{0291D8A7-9E5C-443E-A2BB-C9FB0DE962A2}">
      <dgm:prSet/>
      <dgm:spPr/>
      <dgm:t>
        <a:bodyPr/>
        <a:lstStyle/>
        <a:p>
          <a:endParaRPr lang="fi-FI"/>
        </a:p>
      </dgm:t>
    </dgm:pt>
    <dgm:pt modelId="{B38F5150-6366-4EEA-89A3-464B96DC0BB7}">
      <dgm:prSet/>
      <dgm:spPr/>
      <dgm:t>
        <a:bodyPr/>
        <a:lstStyle/>
        <a:p>
          <a:r>
            <a:rPr lang="fi-FI" smtClean="0">
              <a:solidFill>
                <a:schemeClr val="tx1"/>
              </a:solidFill>
            </a:rPr>
            <a:t>sihteeristö: PPPP (public-private-people-partnership), edustus koko VN:sta</a:t>
          </a:r>
          <a:endParaRPr lang="fi-FI" dirty="0" smtClean="0">
            <a:solidFill>
              <a:schemeClr val="tx1"/>
            </a:solidFill>
          </a:endParaRPr>
        </a:p>
      </dgm:t>
    </dgm:pt>
    <dgm:pt modelId="{3873029C-AF4D-4EAD-A250-0F747E30CAFF}" type="parTrans" cxnId="{D99E02AA-B3EA-47EA-9367-F659778D464C}">
      <dgm:prSet/>
      <dgm:spPr/>
      <dgm:t>
        <a:bodyPr/>
        <a:lstStyle/>
        <a:p>
          <a:endParaRPr lang="fi-FI"/>
        </a:p>
      </dgm:t>
    </dgm:pt>
    <dgm:pt modelId="{2F47633D-0535-4AD7-B927-1CDF8D386774}" type="sibTrans" cxnId="{D99E02AA-B3EA-47EA-9367-F659778D464C}">
      <dgm:prSet/>
      <dgm:spPr/>
      <dgm:t>
        <a:bodyPr/>
        <a:lstStyle/>
        <a:p>
          <a:endParaRPr lang="fi-FI"/>
        </a:p>
      </dgm:t>
    </dgm:pt>
    <dgm:pt modelId="{5F0A7855-D216-4019-83C1-6AA97051A22B}">
      <dgm:prSet/>
      <dgm:spPr/>
      <dgm:t>
        <a:bodyPr/>
        <a:lstStyle/>
        <a:p>
          <a:r>
            <a:rPr lang="fi-FI" smtClean="0">
              <a:solidFill>
                <a:schemeClr val="tx1"/>
              </a:solidFill>
            </a:rPr>
            <a:t>raportoi hallitukselle</a:t>
          </a:r>
          <a:endParaRPr lang="fi-FI" dirty="0">
            <a:solidFill>
              <a:schemeClr val="tx1"/>
            </a:solidFill>
          </a:endParaRPr>
        </a:p>
      </dgm:t>
    </dgm:pt>
    <dgm:pt modelId="{A85AA3CE-5519-4CEC-A3DE-3E846921D69C}" type="parTrans" cxnId="{E03F38EF-E289-4B7A-91EB-8DFCFB96B8A7}">
      <dgm:prSet/>
      <dgm:spPr/>
      <dgm:t>
        <a:bodyPr/>
        <a:lstStyle/>
        <a:p>
          <a:endParaRPr lang="fi-FI"/>
        </a:p>
      </dgm:t>
    </dgm:pt>
    <dgm:pt modelId="{5D534453-2DD5-4A21-AA14-C2F9BA8B0580}" type="sibTrans" cxnId="{E03F38EF-E289-4B7A-91EB-8DFCFB96B8A7}">
      <dgm:prSet/>
      <dgm:spPr/>
      <dgm:t>
        <a:bodyPr/>
        <a:lstStyle/>
        <a:p>
          <a:endParaRPr lang="fi-FI"/>
        </a:p>
      </dgm:t>
    </dgm:pt>
    <dgm:pt modelId="{1822D5F0-3882-4E85-9DC3-A6C2B20D921E}" type="pres">
      <dgm:prSet presAssocID="{F5486643-6FC2-4CDA-8824-26B7874A9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D350F7A0-2D84-435C-BF4A-189B7C0C38CF}" type="pres">
      <dgm:prSet presAssocID="{E5EB9095-4879-4600-BAEA-8BD3EF1AE9B6}" presName="linNode" presStyleCnt="0"/>
      <dgm:spPr/>
    </dgm:pt>
    <dgm:pt modelId="{D5A2E88F-F058-4EAF-9C61-277E532D3D44}" type="pres">
      <dgm:prSet presAssocID="{E5EB9095-4879-4600-BAEA-8BD3EF1AE9B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AC83ECB-75C0-4483-8ADB-A3E98DFFC717}" type="pres">
      <dgm:prSet presAssocID="{E5EB9095-4879-4600-BAEA-8BD3EF1AE9B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7F443C2-6851-4399-AF7D-9CC8E867D2CD}" type="pres">
      <dgm:prSet presAssocID="{C627642B-00AF-4CDC-A864-7FB21AB7C15C}" presName="sp" presStyleCnt="0"/>
      <dgm:spPr/>
    </dgm:pt>
    <dgm:pt modelId="{CCBA3782-3102-4C32-9E14-F9044B8BFB6B}" type="pres">
      <dgm:prSet presAssocID="{309435B0-806B-4E57-81EE-392373DD500A}" presName="linNode" presStyleCnt="0"/>
      <dgm:spPr/>
    </dgm:pt>
    <dgm:pt modelId="{25901A2A-252A-47D9-95D1-16092CD91629}" type="pres">
      <dgm:prSet presAssocID="{309435B0-806B-4E57-81EE-392373DD500A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E1E5CCF-E650-4541-877D-3C28C32CB34B}" type="pres">
      <dgm:prSet presAssocID="{309435B0-806B-4E57-81EE-392373DD500A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824D332-1852-436D-9C40-3731E5867CA0}" type="pres">
      <dgm:prSet presAssocID="{644572AF-49AA-44F8-9B9B-758E3688F545}" presName="sp" presStyleCnt="0"/>
      <dgm:spPr/>
    </dgm:pt>
    <dgm:pt modelId="{BA32C4DF-C7B6-4FAF-9B8D-09B691B75BCE}" type="pres">
      <dgm:prSet presAssocID="{E68996FE-7EFD-434E-9C8B-E91AAFF70BA9}" presName="linNode" presStyleCnt="0"/>
      <dgm:spPr/>
    </dgm:pt>
    <dgm:pt modelId="{8AEB7DB7-378E-4AA2-950B-7AEF40193B16}" type="pres">
      <dgm:prSet presAssocID="{E68996FE-7EFD-434E-9C8B-E91AAFF70BA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2BC44F4-6D2D-4A30-BE75-ACBB40F661A4}" type="pres">
      <dgm:prSet presAssocID="{E68996FE-7EFD-434E-9C8B-E91AAFF70BA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661D513-7050-410F-8EF2-DAB521393586}" type="pres">
      <dgm:prSet presAssocID="{43AF4F59-EFAB-4A33-9880-F2B3D1899AC5}" presName="sp" presStyleCnt="0"/>
      <dgm:spPr/>
    </dgm:pt>
    <dgm:pt modelId="{91EC64C8-A553-4BFC-A87B-F890D2DAA8F8}" type="pres">
      <dgm:prSet presAssocID="{9EE882F1-EF6D-46FE-8B59-FE2D8D877ED4}" presName="linNode" presStyleCnt="0"/>
      <dgm:spPr/>
    </dgm:pt>
    <dgm:pt modelId="{AE00C49E-C2CD-4A50-9991-030A8C49B42E}" type="pres">
      <dgm:prSet presAssocID="{9EE882F1-EF6D-46FE-8B59-FE2D8D877ED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65BEE6C-6256-4E19-A8EC-A360FC3C6AE9}" type="pres">
      <dgm:prSet presAssocID="{9EE882F1-EF6D-46FE-8B59-FE2D8D877ED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4F3B50C-A049-477C-B867-D37757F06E16}" type="presOf" srcId="{4042FB65-816C-4245-A967-CFD11F29B0E8}" destId="{9AC83ECB-75C0-4483-8ADB-A3E98DFFC717}" srcOrd="0" destOrd="1" presId="urn:microsoft.com/office/officeart/2005/8/layout/vList5"/>
    <dgm:cxn modelId="{2BD91D33-B2D7-4274-884E-19013AF914C3}" type="presOf" srcId="{B38F5150-6366-4EEA-89A3-464B96DC0BB7}" destId="{865BEE6C-6256-4E19-A8EC-A360FC3C6AE9}" srcOrd="0" destOrd="0" presId="urn:microsoft.com/office/officeart/2005/8/layout/vList5"/>
    <dgm:cxn modelId="{62304705-C6EE-425F-A183-E45CCFA3BD6E}" type="presOf" srcId="{F5486643-6FC2-4CDA-8824-26B7874A9515}" destId="{1822D5F0-3882-4E85-9DC3-A6C2B20D921E}" srcOrd="0" destOrd="0" presId="urn:microsoft.com/office/officeart/2005/8/layout/vList5"/>
    <dgm:cxn modelId="{B1E4B0AC-84C3-471C-9E28-11F3BD3C336C}" srcId="{309435B0-806B-4E57-81EE-392373DD500A}" destId="{837A801F-277D-4D28-AA47-0759CEAC9017}" srcOrd="1" destOrd="0" parTransId="{EC69E5A4-8C6A-4CC5-9A84-4CEA6C5769DB}" sibTransId="{E268C84D-A129-4F67-8180-559997BFA421}"/>
    <dgm:cxn modelId="{C2068421-3386-4DF9-AD9D-F65B5B3EA914}" type="presOf" srcId="{B4F819E3-83F3-4714-9FF5-565D434A92EA}" destId="{5E1E5CCF-E650-4541-877D-3C28C32CB34B}" srcOrd="0" destOrd="2" presId="urn:microsoft.com/office/officeart/2005/8/layout/vList5"/>
    <dgm:cxn modelId="{E03F38EF-E289-4B7A-91EB-8DFCFB96B8A7}" srcId="{9EE882F1-EF6D-46FE-8B59-FE2D8D877ED4}" destId="{5F0A7855-D216-4019-83C1-6AA97051A22B}" srcOrd="1" destOrd="0" parTransId="{A85AA3CE-5519-4CEC-A3DE-3E846921D69C}" sibTransId="{5D534453-2DD5-4A21-AA14-C2F9BA8B0580}"/>
    <dgm:cxn modelId="{D99E02AA-B3EA-47EA-9367-F659778D464C}" srcId="{9EE882F1-EF6D-46FE-8B59-FE2D8D877ED4}" destId="{B38F5150-6366-4EEA-89A3-464B96DC0BB7}" srcOrd="0" destOrd="0" parTransId="{3873029C-AF4D-4EAD-A250-0F747E30CAFF}" sibTransId="{2F47633D-0535-4AD7-B927-1CDF8D386774}"/>
    <dgm:cxn modelId="{7EC427E2-AC62-42DF-8E09-6FF395BA12D0}" srcId="{F5486643-6FC2-4CDA-8824-26B7874A9515}" destId="{309435B0-806B-4E57-81EE-392373DD500A}" srcOrd="1" destOrd="0" parTransId="{5BC4AF6E-BBC6-42B0-83BF-021C9148B7FD}" sibTransId="{644572AF-49AA-44F8-9B9B-758E3688F545}"/>
    <dgm:cxn modelId="{F8A32B8B-E7D1-4F19-8CC3-2FCDCA1B51F5}" type="presOf" srcId="{E68996FE-7EFD-434E-9C8B-E91AAFF70BA9}" destId="{8AEB7DB7-378E-4AA2-950B-7AEF40193B16}" srcOrd="0" destOrd="0" presId="urn:microsoft.com/office/officeart/2005/8/layout/vList5"/>
    <dgm:cxn modelId="{40B408CF-F78F-4D09-A789-D641928C2EE7}" srcId="{E68996FE-7EFD-434E-9C8B-E91AAFF70BA9}" destId="{E4C7E2B1-CB8F-4B79-AF0E-2A81B3EEA067}" srcOrd="0" destOrd="0" parTransId="{FDBEA2FA-0D10-4A6E-BE50-F709E518B5E8}" sibTransId="{D520E205-6D18-4B49-A99F-E29792155EFF}"/>
    <dgm:cxn modelId="{DAFC8DD8-C07F-4E05-8EB5-BFF90B1A408C}" type="presOf" srcId="{34705830-3865-47CF-AAF7-47DFB0E454E1}" destId="{9AC83ECB-75C0-4483-8ADB-A3E98DFFC717}" srcOrd="0" destOrd="3" presId="urn:microsoft.com/office/officeart/2005/8/layout/vList5"/>
    <dgm:cxn modelId="{312B0EB3-1285-4A6C-B139-D41B14015E44}" type="presOf" srcId="{28AE474B-05D9-429B-A8AA-3BC4A36D7CFD}" destId="{5E1E5CCF-E650-4541-877D-3C28C32CB34B}" srcOrd="0" destOrd="0" presId="urn:microsoft.com/office/officeart/2005/8/layout/vList5"/>
    <dgm:cxn modelId="{A5593D9E-C08E-48A0-ABA0-0EDCD1DDA7B9}" srcId="{E5EB9095-4879-4600-BAEA-8BD3EF1AE9B6}" destId="{4042FB65-816C-4245-A967-CFD11F29B0E8}" srcOrd="1" destOrd="0" parTransId="{02D3F32E-7056-4FE2-8CB5-F535F1FE9388}" sibTransId="{59E6A6C3-19AB-489A-AEDD-227FD4744D8A}"/>
    <dgm:cxn modelId="{60C76B79-7D4A-40A6-93E0-5A8165651D84}" srcId="{E5EB9095-4879-4600-BAEA-8BD3EF1AE9B6}" destId="{631CC140-07B3-4FAA-8C6D-4C90E672ADBF}" srcOrd="2" destOrd="0" parTransId="{6B08DCCC-F649-485C-8736-715F28F272B5}" sibTransId="{E7F8EC0A-BCE8-4025-9401-1340A9803B47}"/>
    <dgm:cxn modelId="{7D5A680B-DDDF-49A8-82BD-5E7194498224}" srcId="{309435B0-806B-4E57-81EE-392373DD500A}" destId="{28AE474B-05D9-429B-A8AA-3BC4A36D7CFD}" srcOrd="0" destOrd="0" parTransId="{7D13A14A-5031-4DD2-907A-2C9D82FE2FAB}" sibTransId="{02929982-1775-422A-A4A4-B512F24AA7B3}"/>
    <dgm:cxn modelId="{2797072F-9CBC-43A8-ABD2-9474212E0A2F}" srcId="{F5486643-6FC2-4CDA-8824-26B7874A9515}" destId="{E68996FE-7EFD-434E-9C8B-E91AAFF70BA9}" srcOrd="2" destOrd="0" parTransId="{6781951F-995A-4FA5-B072-2D8C59083A36}" sibTransId="{43AF4F59-EFAB-4A33-9880-F2B3D1899AC5}"/>
    <dgm:cxn modelId="{BA6C28AB-50D9-4B1F-A3A7-DA333F08C5E5}" srcId="{E5EB9095-4879-4600-BAEA-8BD3EF1AE9B6}" destId="{34705830-3865-47CF-AAF7-47DFB0E454E1}" srcOrd="3" destOrd="0" parTransId="{27BC83A6-FFA6-4912-B242-8559432FA4AF}" sibTransId="{83A752B3-B004-4DC9-A9FB-4DB56D355AE8}"/>
    <dgm:cxn modelId="{FC1C4A63-E34A-42C6-BE6B-2C75BC6CDE5E}" srcId="{E5EB9095-4879-4600-BAEA-8BD3EF1AE9B6}" destId="{5F6702A6-C714-46E7-A9DC-D7A7F3019B54}" srcOrd="0" destOrd="0" parTransId="{CFBF5B44-891B-4F47-8F07-3A85EB66D446}" sibTransId="{3A652531-E969-43C1-97DF-5B69635FFC64}"/>
    <dgm:cxn modelId="{D149ADA0-7C7D-4E6F-9C81-22EB172BA988}" srcId="{E68996FE-7EFD-434E-9C8B-E91AAFF70BA9}" destId="{ED837612-923E-4C6F-8CC9-DDB1BBDE3729}" srcOrd="1" destOrd="0" parTransId="{B6D127AD-E15F-4940-ADE6-83CB7DB0EABD}" sibTransId="{E9F84B9F-1621-4252-8489-8F14B38FC08A}"/>
    <dgm:cxn modelId="{39143752-AC24-4F26-8538-8B9130BDBF75}" srcId="{309435B0-806B-4E57-81EE-392373DD500A}" destId="{B4F819E3-83F3-4714-9FF5-565D434A92EA}" srcOrd="2" destOrd="0" parTransId="{4E715471-C676-4890-AED5-A3A20B95F568}" sibTransId="{D04DF943-DCD3-4C09-BB0F-1E7DBF391173}"/>
    <dgm:cxn modelId="{8AA346E8-007A-488A-B8B3-52FAC2EB7EF9}" type="presOf" srcId="{309435B0-806B-4E57-81EE-392373DD500A}" destId="{25901A2A-252A-47D9-95D1-16092CD91629}" srcOrd="0" destOrd="0" presId="urn:microsoft.com/office/officeart/2005/8/layout/vList5"/>
    <dgm:cxn modelId="{AD0AD726-CBAC-4DD9-8CDC-F46006E51796}" srcId="{F5486643-6FC2-4CDA-8824-26B7874A9515}" destId="{E5EB9095-4879-4600-BAEA-8BD3EF1AE9B6}" srcOrd="0" destOrd="0" parTransId="{87A6E65A-DA20-4438-8943-7E5933F042C5}" sibTransId="{C627642B-00AF-4CDC-A864-7FB21AB7C15C}"/>
    <dgm:cxn modelId="{50583EE2-D7A1-46D2-A703-65909FB19AC6}" type="presOf" srcId="{5F0A7855-D216-4019-83C1-6AA97051A22B}" destId="{865BEE6C-6256-4E19-A8EC-A360FC3C6AE9}" srcOrd="0" destOrd="1" presId="urn:microsoft.com/office/officeart/2005/8/layout/vList5"/>
    <dgm:cxn modelId="{004A9DB0-DDBA-4211-A029-67336C0A02BC}" type="presOf" srcId="{837A801F-277D-4D28-AA47-0759CEAC9017}" destId="{5E1E5CCF-E650-4541-877D-3C28C32CB34B}" srcOrd="0" destOrd="1" presId="urn:microsoft.com/office/officeart/2005/8/layout/vList5"/>
    <dgm:cxn modelId="{9EC85B75-BE6D-457B-883F-E538EB55FB96}" type="presOf" srcId="{5F6702A6-C714-46E7-A9DC-D7A7F3019B54}" destId="{9AC83ECB-75C0-4483-8ADB-A3E98DFFC717}" srcOrd="0" destOrd="0" presId="urn:microsoft.com/office/officeart/2005/8/layout/vList5"/>
    <dgm:cxn modelId="{E1A97B73-32A0-4F18-B7D8-88198A90477B}" type="presOf" srcId="{9EE882F1-EF6D-46FE-8B59-FE2D8D877ED4}" destId="{AE00C49E-C2CD-4A50-9991-030A8C49B42E}" srcOrd="0" destOrd="0" presId="urn:microsoft.com/office/officeart/2005/8/layout/vList5"/>
    <dgm:cxn modelId="{288EC35C-9837-496C-A1F7-345BC5BA2869}" type="presOf" srcId="{631CC140-07B3-4FAA-8C6D-4C90E672ADBF}" destId="{9AC83ECB-75C0-4483-8ADB-A3E98DFFC717}" srcOrd="0" destOrd="2" presId="urn:microsoft.com/office/officeart/2005/8/layout/vList5"/>
    <dgm:cxn modelId="{3AF6037E-A948-42D9-8D4A-C015DB2BB10C}" type="presOf" srcId="{ED837612-923E-4C6F-8CC9-DDB1BBDE3729}" destId="{82BC44F4-6D2D-4A30-BE75-ACBB40F661A4}" srcOrd="0" destOrd="1" presId="urn:microsoft.com/office/officeart/2005/8/layout/vList5"/>
    <dgm:cxn modelId="{CCE2E6EF-C30E-4FB8-A7BF-165D2E79ABB8}" type="presOf" srcId="{E4C7E2B1-CB8F-4B79-AF0E-2A81B3EEA067}" destId="{82BC44F4-6D2D-4A30-BE75-ACBB40F661A4}" srcOrd="0" destOrd="0" presId="urn:microsoft.com/office/officeart/2005/8/layout/vList5"/>
    <dgm:cxn modelId="{0291D8A7-9E5C-443E-A2BB-C9FB0DE962A2}" srcId="{F5486643-6FC2-4CDA-8824-26B7874A9515}" destId="{9EE882F1-EF6D-46FE-8B59-FE2D8D877ED4}" srcOrd="3" destOrd="0" parTransId="{D61E9B53-0B32-4D0D-AA75-792D42F06F3D}" sibTransId="{972A06CE-C8C7-4D83-9000-49D277ED6002}"/>
    <dgm:cxn modelId="{37448F42-1BB6-40E5-B7E1-1517D972BFC3}" type="presOf" srcId="{E5EB9095-4879-4600-BAEA-8BD3EF1AE9B6}" destId="{D5A2E88F-F058-4EAF-9C61-277E532D3D44}" srcOrd="0" destOrd="0" presId="urn:microsoft.com/office/officeart/2005/8/layout/vList5"/>
    <dgm:cxn modelId="{3538A507-0C20-4682-9536-3546980DD067}" type="presParOf" srcId="{1822D5F0-3882-4E85-9DC3-A6C2B20D921E}" destId="{D350F7A0-2D84-435C-BF4A-189B7C0C38CF}" srcOrd="0" destOrd="0" presId="urn:microsoft.com/office/officeart/2005/8/layout/vList5"/>
    <dgm:cxn modelId="{54CA13BD-966B-42E8-9ACF-F0852F59175F}" type="presParOf" srcId="{D350F7A0-2D84-435C-BF4A-189B7C0C38CF}" destId="{D5A2E88F-F058-4EAF-9C61-277E532D3D44}" srcOrd="0" destOrd="0" presId="urn:microsoft.com/office/officeart/2005/8/layout/vList5"/>
    <dgm:cxn modelId="{626A1641-DF84-42D6-BB26-1890560DA37D}" type="presParOf" srcId="{D350F7A0-2D84-435C-BF4A-189B7C0C38CF}" destId="{9AC83ECB-75C0-4483-8ADB-A3E98DFFC717}" srcOrd="1" destOrd="0" presId="urn:microsoft.com/office/officeart/2005/8/layout/vList5"/>
    <dgm:cxn modelId="{530059B5-F264-42CC-8D2F-8CC7E0F4CBF7}" type="presParOf" srcId="{1822D5F0-3882-4E85-9DC3-A6C2B20D921E}" destId="{C7F443C2-6851-4399-AF7D-9CC8E867D2CD}" srcOrd="1" destOrd="0" presId="urn:microsoft.com/office/officeart/2005/8/layout/vList5"/>
    <dgm:cxn modelId="{6B8252C7-8B83-4E6F-8B75-39AA11BFE1D2}" type="presParOf" srcId="{1822D5F0-3882-4E85-9DC3-A6C2B20D921E}" destId="{CCBA3782-3102-4C32-9E14-F9044B8BFB6B}" srcOrd="2" destOrd="0" presId="urn:microsoft.com/office/officeart/2005/8/layout/vList5"/>
    <dgm:cxn modelId="{946E56BE-AD6E-4911-A63D-C585D82236CE}" type="presParOf" srcId="{CCBA3782-3102-4C32-9E14-F9044B8BFB6B}" destId="{25901A2A-252A-47D9-95D1-16092CD91629}" srcOrd="0" destOrd="0" presId="urn:microsoft.com/office/officeart/2005/8/layout/vList5"/>
    <dgm:cxn modelId="{5E760E03-956B-4573-9232-F8CECB03E545}" type="presParOf" srcId="{CCBA3782-3102-4C32-9E14-F9044B8BFB6B}" destId="{5E1E5CCF-E650-4541-877D-3C28C32CB34B}" srcOrd="1" destOrd="0" presId="urn:microsoft.com/office/officeart/2005/8/layout/vList5"/>
    <dgm:cxn modelId="{0DB60374-9BDA-471A-963E-12726E3F299D}" type="presParOf" srcId="{1822D5F0-3882-4E85-9DC3-A6C2B20D921E}" destId="{E824D332-1852-436D-9C40-3731E5867CA0}" srcOrd="3" destOrd="0" presId="urn:microsoft.com/office/officeart/2005/8/layout/vList5"/>
    <dgm:cxn modelId="{EFEC4F58-A96E-4E5F-B86D-85C8367EAB2E}" type="presParOf" srcId="{1822D5F0-3882-4E85-9DC3-A6C2B20D921E}" destId="{BA32C4DF-C7B6-4FAF-9B8D-09B691B75BCE}" srcOrd="4" destOrd="0" presId="urn:microsoft.com/office/officeart/2005/8/layout/vList5"/>
    <dgm:cxn modelId="{98694E13-D53D-4179-9557-BB8E40082099}" type="presParOf" srcId="{BA32C4DF-C7B6-4FAF-9B8D-09B691B75BCE}" destId="{8AEB7DB7-378E-4AA2-950B-7AEF40193B16}" srcOrd="0" destOrd="0" presId="urn:microsoft.com/office/officeart/2005/8/layout/vList5"/>
    <dgm:cxn modelId="{3DB3CF3C-4DEB-4801-91AA-1E8533DBC0E2}" type="presParOf" srcId="{BA32C4DF-C7B6-4FAF-9B8D-09B691B75BCE}" destId="{82BC44F4-6D2D-4A30-BE75-ACBB40F661A4}" srcOrd="1" destOrd="0" presId="urn:microsoft.com/office/officeart/2005/8/layout/vList5"/>
    <dgm:cxn modelId="{CD6D7EDC-81C8-46A2-A7F6-A7C82AB2ACE9}" type="presParOf" srcId="{1822D5F0-3882-4E85-9DC3-A6C2B20D921E}" destId="{B661D513-7050-410F-8EF2-DAB521393586}" srcOrd="5" destOrd="0" presId="urn:microsoft.com/office/officeart/2005/8/layout/vList5"/>
    <dgm:cxn modelId="{317CFA8A-9439-485E-B38E-0F4F2021972F}" type="presParOf" srcId="{1822D5F0-3882-4E85-9DC3-A6C2B20D921E}" destId="{91EC64C8-A553-4BFC-A87B-F890D2DAA8F8}" srcOrd="6" destOrd="0" presId="urn:microsoft.com/office/officeart/2005/8/layout/vList5"/>
    <dgm:cxn modelId="{1E1F8F56-16C5-4E18-AC73-D1274C281C92}" type="presParOf" srcId="{91EC64C8-A553-4BFC-A87B-F890D2DAA8F8}" destId="{AE00C49E-C2CD-4A50-9991-030A8C49B42E}" srcOrd="0" destOrd="0" presId="urn:microsoft.com/office/officeart/2005/8/layout/vList5"/>
    <dgm:cxn modelId="{F5EB1E90-1682-4A5E-A998-B450FFE3DEBF}" type="presParOf" srcId="{91EC64C8-A553-4BFC-A87B-F890D2DAA8F8}" destId="{865BEE6C-6256-4E19-A8EC-A360FC3C6A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83ECB-75C0-4483-8ADB-A3E98DFFC717}">
      <dsp:nvSpPr>
        <dsp:cNvPr id="0" name=""/>
        <dsp:cNvSpPr/>
      </dsp:nvSpPr>
      <dsp:spPr>
        <a:xfrm rot="5400000">
          <a:off x="4501760" y="-1770305"/>
          <a:ext cx="887498" cy="4654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smtClean="0">
              <a:solidFill>
                <a:schemeClr val="tx1"/>
              </a:solidFill>
            </a:rPr>
            <a:t>Tietopolitiikan ja tekoälyohjelma AuroraAI:n toimeenpano</a:t>
          </a:r>
          <a:endParaRPr lang="fi-FI" sz="1000" kern="1200" dirty="0" smtClean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smtClean="0">
              <a:solidFill>
                <a:schemeClr val="tx1"/>
              </a:solidFill>
            </a:rPr>
            <a:t>TKI-panostukset tekoälyyn ja tietopolitiikkaan</a:t>
          </a:r>
          <a:endParaRPr lang="fi-FI" sz="1000" kern="1200" dirty="0" smtClean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smtClean="0">
              <a:solidFill>
                <a:schemeClr val="tx1"/>
              </a:solidFill>
            </a:rPr>
            <a:t>Ihmiskeskeisen toiminnan ja public-private-people-yhteistyön vahvistaminen ja osaamisen kehittäminen</a:t>
          </a:r>
          <a:endParaRPr lang="fi-FI" sz="1000" kern="1200" dirty="0" smtClean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>
              <a:solidFill>
                <a:schemeClr val="tx1"/>
              </a:solidFill>
            </a:rPr>
            <a:t>Mahdollistava sääntely (ml. Tiedonhallintalain toimeenpano)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2618211" y="156568"/>
        <a:ext cx="4611273" cy="800850"/>
      </dsp:txXfrm>
    </dsp:sp>
    <dsp:sp modelId="{D5A2E88F-F058-4EAF-9C61-277E532D3D44}">
      <dsp:nvSpPr>
        <dsp:cNvPr id="0" name=""/>
        <dsp:cNvSpPr/>
      </dsp:nvSpPr>
      <dsp:spPr>
        <a:xfrm>
          <a:off x="0" y="2306"/>
          <a:ext cx="2618210" cy="1109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Suomi tekoälyaikaan ihmiskeskeisesti, tietoturvallisesti ja eettisesti kestävällä tavalla</a:t>
          </a:r>
          <a:endParaRPr lang="fi-FI" sz="1400" kern="1200" dirty="0"/>
        </a:p>
      </dsp:txBody>
      <dsp:txXfrm>
        <a:off x="54155" y="56461"/>
        <a:ext cx="2509900" cy="1001063"/>
      </dsp:txXfrm>
    </dsp:sp>
    <dsp:sp modelId="{5E1E5CCF-E650-4541-877D-3C28C32CB34B}">
      <dsp:nvSpPr>
        <dsp:cNvPr id="0" name=""/>
        <dsp:cNvSpPr/>
      </dsp:nvSpPr>
      <dsp:spPr>
        <a:xfrm rot="5400000">
          <a:off x="4501760" y="-605463"/>
          <a:ext cx="887498" cy="4654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smtClean="0">
              <a:solidFill>
                <a:schemeClr val="tx1"/>
              </a:solidFill>
            </a:rPr>
            <a:t>Tuetaan sektorirajat ylittävää datan hyödyntämistä</a:t>
          </a:r>
          <a:endParaRPr lang="fi-FI" sz="1000" kern="1200" dirty="0" smtClean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smtClean="0">
              <a:solidFill>
                <a:schemeClr val="tx1"/>
              </a:solidFill>
            </a:rPr>
            <a:t>Parannetaan investointiympäristön kannustavuutta</a:t>
          </a:r>
          <a:endParaRPr lang="fi-FI" sz="1000" kern="1200" dirty="0" smtClean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>
              <a:solidFill>
                <a:schemeClr val="tx1"/>
              </a:solidFill>
            </a:rPr>
            <a:t>Luodaan työkaluja ihmisille hyödyntää itseään koskevia tietoja</a:t>
          </a:r>
        </a:p>
      </dsp:txBody>
      <dsp:txXfrm rot="-5400000">
        <a:off x="2618211" y="1321410"/>
        <a:ext cx="4611273" cy="800850"/>
      </dsp:txXfrm>
    </dsp:sp>
    <dsp:sp modelId="{25901A2A-252A-47D9-95D1-16092CD91629}">
      <dsp:nvSpPr>
        <dsp:cNvPr id="0" name=""/>
        <dsp:cNvSpPr/>
      </dsp:nvSpPr>
      <dsp:spPr>
        <a:xfrm>
          <a:off x="0" y="1167148"/>
          <a:ext cx="2618210" cy="1109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Painopiste soveltamiseen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4155" y="1221303"/>
        <a:ext cx="2509900" cy="1001063"/>
      </dsp:txXfrm>
    </dsp:sp>
    <dsp:sp modelId="{82BC44F4-6D2D-4A30-BE75-ACBB40F661A4}">
      <dsp:nvSpPr>
        <dsp:cNvPr id="0" name=""/>
        <dsp:cNvSpPr/>
      </dsp:nvSpPr>
      <dsp:spPr>
        <a:xfrm rot="5400000">
          <a:off x="4501760" y="559378"/>
          <a:ext cx="887498" cy="4654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smtClean="0">
              <a:solidFill>
                <a:schemeClr val="tx1"/>
              </a:solidFill>
            </a:rPr>
            <a:t>Digitalisaatiota, tietopolitiikkaa ja digihankkeiden rahoitusta koordinoiva ministeri tukemaan substanssiministereitä hallituksen tavoitteiden saavuttamisessa</a:t>
          </a:r>
          <a:endParaRPr lang="fi-FI" sz="1000" kern="1200" dirty="0" smtClean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>
              <a:solidFill>
                <a:schemeClr val="tx1"/>
              </a:solidFill>
            </a:rPr>
            <a:t>Luodaan </a:t>
          </a:r>
          <a:r>
            <a:rPr lang="fi-FI" sz="1000" kern="1200" dirty="0" err="1" smtClean="0">
              <a:solidFill>
                <a:schemeClr val="tx1"/>
              </a:solidFill>
            </a:rPr>
            <a:t>VNK:aan</a:t>
          </a:r>
          <a:r>
            <a:rPr lang="fi-FI" sz="1000" kern="1200" dirty="0" smtClean="0">
              <a:solidFill>
                <a:schemeClr val="tx1"/>
              </a:solidFill>
            </a:rPr>
            <a:t> tilannehuone hallitusohjelman toimeenpanon ja koordinaation </a:t>
          </a:r>
          <a:r>
            <a:rPr lang="fi-FI" sz="1000" kern="1200" dirty="0" err="1" smtClean="0">
              <a:solidFill>
                <a:schemeClr val="tx1"/>
              </a:solidFill>
            </a:rPr>
            <a:t>tueksi+Ekosysteemifoorumi</a:t>
          </a:r>
          <a:r>
            <a:rPr lang="fi-FI" sz="1000" kern="1200" dirty="0" smtClean="0">
              <a:solidFill>
                <a:schemeClr val="tx1"/>
              </a:solidFill>
            </a:rPr>
            <a:t> työkaluksi PPPP-yhteistyöhön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2618211" y="2486251"/>
        <a:ext cx="4611273" cy="800850"/>
      </dsp:txXfrm>
    </dsp:sp>
    <dsp:sp modelId="{8AEB7DB7-378E-4AA2-950B-7AEF40193B16}">
      <dsp:nvSpPr>
        <dsp:cNvPr id="0" name=""/>
        <dsp:cNvSpPr/>
      </dsp:nvSpPr>
      <dsp:spPr>
        <a:xfrm>
          <a:off x="0" y="2331990"/>
          <a:ext cx="2618210" cy="1109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smtClean="0">
              <a:solidFill>
                <a:schemeClr val="tx1"/>
              </a:solidFill>
            </a:rPr>
            <a:t>Hallitusohjelman tehokas toimeenpano</a:t>
          </a:r>
          <a:endParaRPr lang="fi-FI" sz="1400" kern="1200" dirty="0" smtClean="0">
            <a:solidFill>
              <a:schemeClr val="tx1"/>
            </a:solidFill>
          </a:endParaRPr>
        </a:p>
      </dsp:txBody>
      <dsp:txXfrm>
        <a:off x="54155" y="2386145"/>
        <a:ext cx="2509900" cy="1001063"/>
      </dsp:txXfrm>
    </dsp:sp>
    <dsp:sp modelId="{865BEE6C-6256-4E19-A8EC-A360FC3C6AE9}">
      <dsp:nvSpPr>
        <dsp:cNvPr id="0" name=""/>
        <dsp:cNvSpPr/>
      </dsp:nvSpPr>
      <dsp:spPr>
        <a:xfrm rot="5400000">
          <a:off x="4501760" y="1724220"/>
          <a:ext cx="887498" cy="4654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smtClean="0">
              <a:solidFill>
                <a:schemeClr val="tx1"/>
              </a:solidFill>
            </a:rPr>
            <a:t>sihteeristö: PPPP (public-private-people-partnership), edustus koko VN:sta</a:t>
          </a:r>
          <a:endParaRPr lang="fi-FI" sz="1000" kern="1200" dirty="0" smtClean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smtClean="0">
              <a:solidFill>
                <a:schemeClr val="tx1"/>
              </a:solidFill>
            </a:rPr>
            <a:t>raportoi hallitukselle</a:t>
          </a:r>
          <a:endParaRPr lang="fi-FI" sz="1000" kern="1200" dirty="0">
            <a:solidFill>
              <a:schemeClr val="tx1"/>
            </a:solidFill>
          </a:endParaRPr>
        </a:p>
      </dsp:txBody>
      <dsp:txXfrm rot="-5400000">
        <a:off x="2618211" y="3651093"/>
        <a:ext cx="4611273" cy="800850"/>
      </dsp:txXfrm>
    </dsp:sp>
    <dsp:sp modelId="{AE00C49E-C2CD-4A50-9991-030A8C49B42E}">
      <dsp:nvSpPr>
        <dsp:cNvPr id="0" name=""/>
        <dsp:cNvSpPr/>
      </dsp:nvSpPr>
      <dsp:spPr>
        <a:xfrm>
          <a:off x="0" y="3496832"/>
          <a:ext cx="2618210" cy="1109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smtClean="0">
              <a:solidFill>
                <a:schemeClr val="tx1"/>
              </a:solidFill>
            </a:rPr>
            <a:t>Yhteiskunnan digitalisoitumista koordinoiva seurantaryhmä </a:t>
          </a:r>
          <a:endParaRPr lang="fi-FI" sz="1400" kern="1200" dirty="0">
            <a:solidFill>
              <a:schemeClr val="tx1"/>
            </a:solidFill>
          </a:endParaRPr>
        </a:p>
      </dsp:txBody>
      <dsp:txXfrm>
        <a:off x="54155" y="3550987"/>
        <a:ext cx="2509900" cy="1001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4.3.2019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4.3.2019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44538"/>
            <a:ext cx="661352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4"/>
            <a:ext cx="5455920" cy="4463415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Shape 9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7639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Shape 9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97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Shape 9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Shape 95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265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Shape 9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Shape 98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93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Digi1, digi2,</a:t>
            </a:r>
            <a:r>
              <a:rPr lang="fi-FI" baseline="0" dirty="0" smtClean="0"/>
              <a:t> digi3 (+digi4=</a:t>
            </a:r>
            <a:r>
              <a:rPr lang="fi-FI" baseline="0" dirty="0" err="1" smtClean="0"/>
              <a:t>sote</a:t>
            </a:r>
            <a:r>
              <a:rPr lang="fi-FI" baseline="0" dirty="0" smtClean="0"/>
              <a:t>) yhteen</a:t>
            </a:r>
          </a:p>
          <a:p>
            <a:r>
              <a:rPr lang="fi-FI" baseline="0" dirty="0" err="1" smtClean="0"/>
              <a:t>Trafi-casen</a:t>
            </a:r>
            <a:r>
              <a:rPr lang="fi-FI" baseline="0" dirty="0" smtClean="0"/>
              <a:t> suhteen tarttumapinta poliitikoille -&gt; Tomin kanssa miettiminen</a:t>
            </a:r>
          </a:p>
          <a:p>
            <a:r>
              <a:rPr lang="fi-FI" baseline="0" dirty="0" smtClean="0"/>
              <a:t>Kokonaisvaltaisuus on tärkeä kokonaiskuvassa.</a:t>
            </a:r>
          </a:p>
          <a:p>
            <a:r>
              <a:rPr lang="fi-FI" baseline="0" dirty="0" smtClean="0"/>
              <a:t>Pitää keskittyä siihen, mitä seuraava hallitus panee toimeen -&gt; Valmista tekstiehdotusta hallitusohjelmaan</a:t>
            </a:r>
          </a:p>
          <a:p>
            <a:r>
              <a:rPr lang="fi-FI" baseline="0" dirty="0" err="1" smtClean="0"/>
              <a:t>Brexitin</a:t>
            </a:r>
            <a:r>
              <a:rPr lang="fi-FI" baseline="0" dirty="0" smtClean="0"/>
              <a:t> johdosta Suomen tulee ottaa vielä vahvempaa suunnannäyttäjän asemaa Euroopalle ja koko maailmalle.</a:t>
            </a:r>
          </a:p>
          <a:p>
            <a:r>
              <a:rPr lang="fi-FI" baseline="0" dirty="0" smtClean="0"/>
              <a:t>#</a:t>
            </a:r>
            <a:r>
              <a:rPr lang="fi-FI" baseline="0" dirty="0" err="1" smtClean="0"/>
              <a:t>AuroraAI:sta</a:t>
            </a:r>
            <a:r>
              <a:rPr lang="fi-FI" baseline="0" dirty="0" smtClean="0"/>
              <a:t> riskiarvio: mm. maineriski -&gt; yksittäinen kohu saattaa tehdä todella pahaa jälkeä. Esim. epäeettiset ratkaisut, tietosuoja, tietoturva. Osaaminen.  Hallituksen painopisteet. Rakenteisiin liittyvät riskit.</a:t>
            </a:r>
          </a:p>
          <a:p>
            <a:r>
              <a:rPr lang="fi-FI" baseline="0" dirty="0" smtClean="0"/>
              <a:t>Ihmiskeskeisyys </a:t>
            </a:r>
            <a:r>
              <a:rPr lang="fi-FI" baseline="0" dirty="0" err="1" smtClean="0"/>
              <a:t>vs</a:t>
            </a:r>
            <a:r>
              <a:rPr lang="fi-FI" baseline="0" dirty="0" smtClean="0"/>
              <a:t> hallintokeskeisyys. </a:t>
            </a:r>
            <a:r>
              <a:rPr lang="fi-FI" baseline="0" dirty="0" err="1" smtClean="0"/>
              <a:t>Voimaannutetaanko</a:t>
            </a:r>
            <a:r>
              <a:rPr lang="fi-FI" baseline="0" dirty="0" smtClean="0"/>
              <a:t> ihminen vs. hallitaanko ihmistä?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71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95288" y="323850"/>
            <a:ext cx="8355013" cy="4497388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292600" y="325438"/>
            <a:ext cx="4484688" cy="4495800"/>
            <a:chOff x="4292600" y="325438"/>
            <a:chExt cx="4484688" cy="4495800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5967413" y="328613"/>
              <a:ext cx="282575" cy="1208088"/>
            </a:xfrm>
            <a:custGeom>
              <a:avLst/>
              <a:gdLst>
                <a:gd name="T0" fmla="*/ 27 w 164"/>
                <a:gd name="T1" fmla="*/ 644 h 703"/>
                <a:gd name="T2" fmla="*/ 14 w 164"/>
                <a:gd name="T3" fmla="*/ 672 h 703"/>
                <a:gd name="T4" fmla="*/ 17 w 164"/>
                <a:gd name="T5" fmla="*/ 703 h 703"/>
                <a:gd name="T6" fmla="*/ 146 w 164"/>
                <a:gd name="T7" fmla="*/ 703 h 703"/>
                <a:gd name="T8" fmla="*/ 146 w 164"/>
                <a:gd name="T9" fmla="*/ 661 h 703"/>
                <a:gd name="T10" fmla="*/ 132 w 164"/>
                <a:gd name="T11" fmla="*/ 641 h 703"/>
                <a:gd name="T12" fmla="*/ 131 w 164"/>
                <a:gd name="T13" fmla="*/ 450 h 703"/>
                <a:gd name="T14" fmla="*/ 164 w 164"/>
                <a:gd name="T15" fmla="*/ 372 h 703"/>
                <a:gd name="T16" fmla="*/ 132 w 164"/>
                <a:gd name="T17" fmla="*/ 294 h 703"/>
                <a:gd name="T18" fmla="*/ 134 w 164"/>
                <a:gd name="T19" fmla="*/ 60 h 703"/>
                <a:gd name="T20" fmla="*/ 146 w 164"/>
                <a:gd name="T21" fmla="*/ 40 h 703"/>
                <a:gd name="T22" fmla="*/ 145 w 164"/>
                <a:gd name="T23" fmla="*/ 0 h 703"/>
                <a:gd name="T24" fmla="*/ 8 w 164"/>
                <a:gd name="T25" fmla="*/ 0 h 703"/>
                <a:gd name="T26" fmla="*/ 8 w 164"/>
                <a:gd name="T27" fmla="*/ 33 h 703"/>
                <a:gd name="T28" fmla="*/ 28 w 164"/>
                <a:gd name="T29" fmla="*/ 63 h 703"/>
                <a:gd name="T30" fmla="*/ 28 w 164"/>
                <a:gd name="T31" fmla="*/ 294 h 703"/>
                <a:gd name="T32" fmla="*/ 4 w 164"/>
                <a:gd name="T33" fmla="*/ 369 h 703"/>
                <a:gd name="T34" fmla="*/ 30 w 164"/>
                <a:gd name="T35" fmla="*/ 450 h 703"/>
                <a:gd name="T36" fmla="*/ 27 w 164"/>
                <a:gd name="T37" fmla="*/ 64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703">
                  <a:moveTo>
                    <a:pt x="27" y="644"/>
                  </a:moveTo>
                  <a:cubicBezTo>
                    <a:pt x="27" y="644"/>
                    <a:pt x="16" y="652"/>
                    <a:pt x="14" y="672"/>
                  </a:cubicBezTo>
                  <a:cubicBezTo>
                    <a:pt x="12" y="694"/>
                    <a:pt x="17" y="703"/>
                    <a:pt x="17" y="703"/>
                  </a:cubicBezTo>
                  <a:cubicBezTo>
                    <a:pt x="146" y="703"/>
                    <a:pt x="146" y="703"/>
                    <a:pt x="146" y="703"/>
                  </a:cubicBezTo>
                  <a:cubicBezTo>
                    <a:pt x="147" y="699"/>
                    <a:pt x="149" y="675"/>
                    <a:pt x="146" y="661"/>
                  </a:cubicBezTo>
                  <a:cubicBezTo>
                    <a:pt x="143" y="652"/>
                    <a:pt x="136" y="644"/>
                    <a:pt x="132" y="641"/>
                  </a:cubicBezTo>
                  <a:cubicBezTo>
                    <a:pt x="131" y="450"/>
                    <a:pt x="131" y="450"/>
                    <a:pt x="131" y="450"/>
                  </a:cubicBezTo>
                  <a:cubicBezTo>
                    <a:pt x="143" y="429"/>
                    <a:pt x="164" y="407"/>
                    <a:pt x="164" y="372"/>
                  </a:cubicBezTo>
                  <a:cubicBezTo>
                    <a:pt x="163" y="337"/>
                    <a:pt x="141" y="307"/>
                    <a:pt x="132" y="294"/>
                  </a:cubicBezTo>
                  <a:cubicBezTo>
                    <a:pt x="132" y="294"/>
                    <a:pt x="130" y="69"/>
                    <a:pt x="134" y="60"/>
                  </a:cubicBezTo>
                  <a:cubicBezTo>
                    <a:pt x="134" y="60"/>
                    <a:pt x="141" y="53"/>
                    <a:pt x="146" y="40"/>
                  </a:cubicBezTo>
                  <a:cubicBezTo>
                    <a:pt x="152" y="25"/>
                    <a:pt x="145" y="0"/>
                    <a:pt x="1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6"/>
                    <a:pt x="6" y="25"/>
                    <a:pt x="8" y="33"/>
                  </a:cubicBezTo>
                  <a:cubicBezTo>
                    <a:pt x="11" y="44"/>
                    <a:pt x="19" y="57"/>
                    <a:pt x="28" y="63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8" y="294"/>
                    <a:pt x="9" y="317"/>
                    <a:pt x="4" y="369"/>
                  </a:cubicBezTo>
                  <a:cubicBezTo>
                    <a:pt x="0" y="413"/>
                    <a:pt x="30" y="450"/>
                    <a:pt x="30" y="450"/>
                  </a:cubicBezTo>
                  <a:lnTo>
                    <a:pt x="27" y="64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5141913" y="622300"/>
              <a:ext cx="587375" cy="563563"/>
            </a:xfrm>
            <a:custGeom>
              <a:avLst/>
              <a:gdLst>
                <a:gd name="T0" fmla="*/ 7 w 342"/>
                <a:gd name="T1" fmla="*/ 307 h 328"/>
                <a:gd name="T2" fmla="*/ 57 w 342"/>
                <a:gd name="T3" fmla="*/ 294 h 328"/>
                <a:gd name="T4" fmla="*/ 80 w 342"/>
                <a:gd name="T5" fmla="*/ 243 h 328"/>
                <a:gd name="T6" fmla="*/ 83 w 342"/>
                <a:gd name="T7" fmla="*/ 325 h 328"/>
                <a:gd name="T8" fmla="*/ 144 w 342"/>
                <a:gd name="T9" fmla="*/ 307 h 328"/>
                <a:gd name="T10" fmla="*/ 171 w 342"/>
                <a:gd name="T11" fmla="*/ 243 h 328"/>
                <a:gd name="T12" fmla="*/ 176 w 342"/>
                <a:gd name="T13" fmla="*/ 324 h 328"/>
                <a:gd name="T14" fmla="*/ 238 w 342"/>
                <a:gd name="T15" fmla="*/ 304 h 328"/>
                <a:gd name="T16" fmla="*/ 262 w 342"/>
                <a:gd name="T17" fmla="*/ 243 h 328"/>
                <a:gd name="T18" fmla="*/ 264 w 342"/>
                <a:gd name="T19" fmla="*/ 299 h 328"/>
                <a:gd name="T20" fmla="*/ 306 w 342"/>
                <a:gd name="T21" fmla="*/ 286 h 328"/>
                <a:gd name="T22" fmla="*/ 342 w 342"/>
                <a:gd name="T23" fmla="*/ 243 h 328"/>
                <a:gd name="T24" fmla="*/ 341 w 342"/>
                <a:gd name="T25" fmla="*/ 52 h 328"/>
                <a:gd name="T26" fmla="*/ 328 w 342"/>
                <a:gd name="T27" fmla="*/ 0 h 328"/>
                <a:gd name="T28" fmla="*/ 280 w 342"/>
                <a:gd name="T29" fmla="*/ 2 h 328"/>
                <a:gd name="T30" fmla="*/ 262 w 342"/>
                <a:gd name="T31" fmla="*/ 52 h 328"/>
                <a:gd name="T32" fmla="*/ 246 w 342"/>
                <a:gd name="T33" fmla="*/ 4 h 328"/>
                <a:gd name="T34" fmla="*/ 188 w 342"/>
                <a:gd name="T35" fmla="*/ 5 h 328"/>
                <a:gd name="T36" fmla="*/ 171 w 342"/>
                <a:gd name="T37" fmla="*/ 52 h 328"/>
                <a:gd name="T38" fmla="*/ 156 w 342"/>
                <a:gd name="T39" fmla="*/ 7 h 328"/>
                <a:gd name="T40" fmla="*/ 100 w 342"/>
                <a:gd name="T41" fmla="*/ 8 h 328"/>
                <a:gd name="T42" fmla="*/ 80 w 342"/>
                <a:gd name="T43" fmla="*/ 52 h 328"/>
                <a:gd name="T44" fmla="*/ 66 w 342"/>
                <a:gd name="T45" fmla="*/ 8 h 328"/>
                <a:gd name="T46" fmla="*/ 30 w 342"/>
                <a:gd name="T47" fmla="*/ 8 h 328"/>
                <a:gd name="T48" fmla="*/ 0 w 342"/>
                <a:gd name="T49" fmla="*/ 52 h 328"/>
                <a:gd name="T50" fmla="*/ 3 w 342"/>
                <a:gd name="T51" fmla="*/ 170 h 328"/>
                <a:gd name="T52" fmla="*/ 7 w 342"/>
                <a:gd name="T53" fmla="*/ 30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328">
                  <a:moveTo>
                    <a:pt x="7" y="307"/>
                  </a:moveTo>
                  <a:cubicBezTo>
                    <a:pt x="27" y="307"/>
                    <a:pt x="46" y="304"/>
                    <a:pt x="57" y="294"/>
                  </a:cubicBezTo>
                  <a:cubicBezTo>
                    <a:pt x="75" y="278"/>
                    <a:pt x="80" y="251"/>
                    <a:pt x="80" y="243"/>
                  </a:cubicBezTo>
                  <a:cubicBezTo>
                    <a:pt x="80" y="261"/>
                    <a:pt x="83" y="325"/>
                    <a:pt x="83" y="325"/>
                  </a:cubicBezTo>
                  <a:cubicBezTo>
                    <a:pt x="96" y="325"/>
                    <a:pt x="123" y="328"/>
                    <a:pt x="144" y="307"/>
                  </a:cubicBezTo>
                  <a:cubicBezTo>
                    <a:pt x="162" y="289"/>
                    <a:pt x="166" y="255"/>
                    <a:pt x="171" y="243"/>
                  </a:cubicBezTo>
                  <a:cubicBezTo>
                    <a:pt x="170" y="270"/>
                    <a:pt x="170" y="323"/>
                    <a:pt x="176" y="324"/>
                  </a:cubicBezTo>
                  <a:cubicBezTo>
                    <a:pt x="186" y="325"/>
                    <a:pt x="219" y="321"/>
                    <a:pt x="238" y="304"/>
                  </a:cubicBezTo>
                  <a:cubicBezTo>
                    <a:pt x="254" y="287"/>
                    <a:pt x="257" y="254"/>
                    <a:pt x="262" y="243"/>
                  </a:cubicBezTo>
                  <a:cubicBezTo>
                    <a:pt x="262" y="260"/>
                    <a:pt x="264" y="299"/>
                    <a:pt x="264" y="299"/>
                  </a:cubicBezTo>
                  <a:cubicBezTo>
                    <a:pt x="274" y="299"/>
                    <a:pt x="289" y="298"/>
                    <a:pt x="306" y="286"/>
                  </a:cubicBezTo>
                  <a:cubicBezTo>
                    <a:pt x="326" y="273"/>
                    <a:pt x="336" y="254"/>
                    <a:pt x="342" y="243"/>
                  </a:cubicBezTo>
                  <a:cubicBezTo>
                    <a:pt x="341" y="167"/>
                    <a:pt x="341" y="128"/>
                    <a:pt x="341" y="52"/>
                  </a:cubicBezTo>
                  <a:cubicBezTo>
                    <a:pt x="341" y="52"/>
                    <a:pt x="338" y="0"/>
                    <a:pt x="328" y="0"/>
                  </a:cubicBezTo>
                  <a:cubicBezTo>
                    <a:pt x="317" y="0"/>
                    <a:pt x="285" y="0"/>
                    <a:pt x="280" y="2"/>
                  </a:cubicBezTo>
                  <a:cubicBezTo>
                    <a:pt x="275" y="9"/>
                    <a:pt x="267" y="45"/>
                    <a:pt x="262" y="5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38" y="2"/>
                    <a:pt x="195" y="3"/>
                    <a:pt x="188" y="5"/>
                  </a:cubicBezTo>
                  <a:cubicBezTo>
                    <a:pt x="183" y="13"/>
                    <a:pt x="176" y="44"/>
                    <a:pt x="171" y="52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2" y="6"/>
                    <a:pt x="103" y="6"/>
                    <a:pt x="100" y="8"/>
                  </a:cubicBezTo>
                  <a:cubicBezTo>
                    <a:pt x="94" y="15"/>
                    <a:pt x="87" y="45"/>
                    <a:pt x="80" y="5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45" y="8"/>
                    <a:pt x="30" y="8"/>
                  </a:cubicBezTo>
                  <a:cubicBezTo>
                    <a:pt x="10" y="9"/>
                    <a:pt x="2" y="36"/>
                    <a:pt x="0" y="52"/>
                  </a:cubicBezTo>
                  <a:cubicBezTo>
                    <a:pt x="0" y="100"/>
                    <a:pt x="3" y="122"/>
                    <a:pt x="3" y="170"/>
                  </a:cubicBezTo>
                  <a:cubicBezTo>
                    <a:pt x="3" y="197"/>
                    <a:pt x="7" y="307"/>
                    <a:pt x="7" y="30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5219700" y="642938"/>
              <a:ext cx="720725" cy="811213"/>
            </a:xfrm>
            <a:custGeom>
              <a:avLst/>
              <a:gdLst>
                <a:gd name="T0" fmla="*/ 238 w 420"/>
                <a:gd name="T1" fmla="*/ 352 h 472"/>
                <a:gd name="T2" fmla="*/ 0 w 420"/>
                <a:gd name="T3" fmla="*/ 367 h 472"/>
                <a:gd name="T4" fmla="*/ 14 w 420"/>
                <a:gd name="T5" fmla="*/ 431 h 472"/>
                <a:gd name="T6" fmla="*/ 48 w 420"/>
                <a:gd name="T7" fmla="*/ 472 h 472"/>
                <a:gd name="T8" fmla="*/ 342 w 420"/>
                <a:gd name="T9" fmla="*/ 472 h 472"/>
                <a:gd name="T10" fmla="*/ 419 w 420"/>
                <a:gd name="T11" fmla="*/ 343 h 472"/>
                <a:gd name="T12" fmla="*/ 420 w 420"/>
                <a:gd name="T13" fmla="*/ 272 h 472"/>
                <a:gd name="T14" fmla="*/ 390 w 420"/>
                <a:gd name="T15" fmla="*/ 186 h 472"/>
                <a:gd name="T16" fmla="*/ 419 w 420"/>
                <a:gd name="T17" fmla="*/ 104 h 472"/>
                <a:gd name="T18" fmla="*/ 418 w 420"/>
                <a:gd name="T19" fmla="*/ 35 h 472"/>
                <a:gd name="T20" fmla="*/ 352 w 420"/>
                <a:gd name="T21" fmla="*/ 3 h 472"/>
                <a:gd name="T22" fmla="*/ 353 w 420"/>
                <a:gd name="T23" fmla="*/ 251 h 472"/>
                <a:gd name="T24" fmla="*/ 238 w 420"/>
                <a:gd name="T25" fmla="*/ 35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472">
                  <a:moveTo>
                    <a:pt x="238" y="352"/>
                  </a:moveTo>
                  <a:cubicBezTo>
                    <a:pt x="120" y="374"/>
                    <a:pt x="0" y="367"/>
                    <a:pt x="0" y="367"/>
                  </a:cubicBezTo>
                  <a:cubicBezTo>
                    <a:pt x="0" y="367"/>
                    <a:pt x="4" y="401"/>
                    <a:pt x="14" y="431"/>
                  </a:cubicBezTo>
                  <a:cubicBezTo>
                    <a:pt x="22" y="453"/>
                    <a:pt x="48" y="472"/>
                    <a:pt x="48" y="472"/>
                  </a:cubicBezTo>
                  <a:cubicBezTo>
                    <a:pt x="342" y="472"/>
                    <a:pt x="342" y="472"/>
                    <a:pt x="342" y="472"/>
                  </a:cubicBezTo>
                  <a:cubicBezTo>
                    <a:pt x="419" y="343"/>
                    <a:pt x="419" y="343"/>
                    <a:pt x="419" y="343"/>
                  </a:cubicBezTo>
                  <a:cubicBezTo>
                    <a:pt x="420" y="272"/>
                    <a:pt x="420" y="272"/>
                    <a:pt x="420" y="272"/>
                  </a:cubicBezTo>
                  <a:cubicBezTo>
                    <a:pt x="420" y="272"/>
                    <a:pt x="393" y="250"/>
                    <a:pt x="390" y="186"/>
                  </a:cubicBezTo>
                  <a:cubicBezTo>
                    <a:pt x="389" y="145"/>
                    <a:pt x="419" y="104"/>
                    <a:pt x="419" y="104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18" y="35"/>
                    <a:pt x="373" y="0"/>
                    <a:pt x="352" y="3"/>
                  </a:cubicBezTo>
                  <a:cubicBezTo>
                    <a:pt x="353" y="251"/>
                    <a:pt x="353" y="251"/>
                    <a:pt x="353" y="251"/>
                  </a:cubicBezTo>
                  <a:cubicBezTo>
                    <a:pt x="353" y="294"/>
                    <a:pt x="290" y="342"/>
                    <a:pt x="238" y="352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4662488" y="698500"/>
              <a:ext cx="390525" cy="481013"/>
            </a:xfrm>
            <a:custGeom>
              <a:avLst/>
              <a:gdLst>
                <a:gd name="T0" fmla="*/ 6 w 227"/>
                <a:gd name="T1" fmla="*/ 177 h 280"/>
                <a:gd name="T2" fmla="*/ 81 w 227"/>
                <a:gd name="T3" fmla="*/ 280 h 280"/>
                <a:gd name="T4" fmla="*/ 227 w 227"/>
                <a:gd name="T5" fmla="*/ 265 h 280"/>
                <a:gd name="T6" fmla="*/ 224 w 227"/>
                <a:gd name="T7" fmla="*/ 34 h 280"/>
                <a:gd name="T8" fmla="*/ 110 w 227"/>
                <a:gd name="T9" fmla="*/ 17 h 280"/>
                <a:gd name="T10" fmla="*/ 3 w 227"/>
                <a:gd name="T11" fmla="*/ 113 h 280"/>
                <a:gd name="T12" fmla="*/ 6 w 227"/>
                <a:gd name="T13" fmla="*/ 1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80">
                  <a:moveTo>
                    <a:pt x="6" y="177"/>
                  </a:moveTo>
                  <a:cubicBezTo>
                    <a:pt x="6" y="177"/>
                    <a:pt x="11" y="280"/>
                    <a:pt x="81" y="280"/>
                  </a:cubicBezTo>
                  <a:cubicBezTo>
                    <a:pt x="136" y="280"/>
                    <a:pt x="227" y="265"/>
                    <a:pt x="227" y="265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165" y="25"/>
                    <a:pt x="110" y="17"/>
                  </a:cubicBezTo>
                  <a:cubicBezTo>
                    <a:pt x="0" y="0"/>
                    <a:pt x="3" y="113"/>
                    <a:pt x="3" y="113"/>
                  </a:cubicBezTo>
                  <a:lnTo>
                    <a:pt x="6" y="177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5272088" y="1552575"/>
              <a:ext cx="566738" cy="185738"/>
            </a:xfrm>
            <a:custGeom>
              <a:avLst/>
              <a:gdLst>
                <a:gd name="T0" fmla="*/ 17 w 330"/>
                <a:gd name="T1" fmla="*/ 0 h 108"/>
                <a:gd name="T2" fmla="*/ 0 w 330"/>
                <a:gd name="T3" fmla="*/ 50 h 108"/>
                <a:gd name="T4" fmla="*/ 16 w 330"/>
                <a:gd name="T5" fmla="*/ 108 h 108"/>
                <a:gd name="T6" fmla="*/ 312 w 330"/>
                <a:gd name="T7" fmla="*/ 108 h 108"/>
                <a:gd name="T8" fmla="*/ 330 w 330"/>
                <a:gd name="T9" fmla="*/ 48 h 108"/>
                <a:gd name="T10" fmla="*/ 316 w 330"/>
                <a:gd name="T11" fmla="*/ 0 h 108"/>
                <a:gd name="T12" fmla="*/ 17 w 3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08">
                  <a:moveTo>
                    <a:pt x="17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12" y="108"/>
                    <a:pt x="312" y="108"/>
                    <a:pt x="312" y="108"/>
                  </a:cubicBezTo>
                  <a:cubicBezTo>
                    <a:pt x="312" y="108"/>
                    <a:pt x="328" y="62"/>
                    <a:pt x="330" y="48"/>
                  </a:cubicBezTo>
                  <a:cubicBezTo>
                    <a:pt x="316" y="0"/>
                    <a:pt x="316" y="0"/>
                    <a:pt x="31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5308600" y="1833563"/>
              <a:ext cx="566738" cy="668338"/>
            </a:xfrm>
            <a:custGeom>
              <a:avLst/>
              <a:gdLst>
                <a:gd name="T0" fmla="*/ 2 w 357"/>
                <a:gd name="T1" fmla="*/ 0 h 421"/>
                <a:gd name="T2" fmla="*/ 0 w 357"/>
                <a:gd name="T3" fmla="*/ 414 h 421"/>
                <a:gd name="T4" fmla="*/ 272 w 357"/>
                <a:gd name="T5" fmla="*/ 421 h 421"/>
                <a:gd name="T6" fmla="*/ 357 w 357"/>
                <a:gd name="T7" fmla="*/ 354 h 421"/>
                <a:gd name="T8" fmla="*/ 315 w 357"/>
                <a:gd name="T9" fmla="*/ 0 h 421"/>
                <a:gd name="T10" fmla="*/ 2 w 357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21">
                  <a:moveTo>
                    <a:pt x="2" y="0"/>
                  </a:moveTo>
                  <a:lnTo>
                    <a:pt x="0" y="414"/>
                  </a:lnTo>
                  <a:lnTo>
                    <a:pt x="272" y="421"/>
                  </a:lnTo>
                  <a:lnTo>
                    <a:pt x="357" y="354"/>
                  </a:lnTo>
                  <a:lnTo>
                    <a:pt x="3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5278438" y="2473325"/>
              <a:ext cx="760413" cy="688975"/>
            </a:xfrm>
            <a:custGeom>
              <a:avLst/>
              <a:gdLst>
                <a:gd name="T0" fmla="*/ 289 w 443"/>
                <a:gd name="T1" fmla="*/ 74 h 401"/>
                <a:gd name="T2" fmla="*/ 7 w 443"/>
                <a:gd name="T3" fmla="*/ 74 h 401"/>
                <a:gd name="T4" fmla="*/ 0 w 443"/>
                <a:gd name="T5" fmla="*/ 280 h 401"/>
                <a:gd name="T6" fmla="*/ 149 w 443"/>
                <a:gd name="T7" fmla="*/ 396 h 401"/>
                <a:gd name="T8" fmla="*/ 339 w 443"/>
                <a:gd name="T9" fmla="*/ 156 h 401"/>
                <a:gd name="T10" fmla="*/ 443 w 443"/>
                <a:gd name="T11" fmla="*/ 106 h 401"/>
                <a:gd name="T12" fmla="*/ 390 w 443"/>
                <a:gd name="T13" fmla="*/ 65 h 401"/>
                <a:gd name="T14" fmla="*/ 381 w 443"/>
                <a:gd name="T15" fmla="*/ 0 h 401"/>
                <a:gd name="T16" fmla="*/ 289 w 443"/>
                <a:gd name="T17" fmla="*/ 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401">
                  <a:moveTo>
                    <a:pt x="289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0" y="73"/>
                    <a:pt x="0" y="280"/>
                    <a:pt x="0" y="280"/>
                  </a:cubicBezTo>
                  <a:cubicBezTo>
                    <a:pt x="0" y="280"/>
                    <a:pt x="143" y="401"/>
                    <a:pt x="149" y="396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443" y="106"/>
                    <a:pt x="443" y="106"/>
                    <a:pt x="443" y="106"/>
                  </a:cubicBezTo>
                  <a:cubicBezTo>
                    <a:pt x="443" y="106"/>
                    <a:pt x="394" y="71"/>
                    <a:pt x="390" y="65"/>
                  </a:cubicBezTo>
                  <a:cubicBezTo>
                    <a:pt x="385" y="59"/>
                    <a:pt x="381" y="0"/>
                    <a:pt x="381" y="0"/>
                  </a:cubicBezTo>
                  <a:lnTo>
                    <a:pt x="289" y="7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5637213" y="2730500"/>
              <a:ext cx="1143000" cy="660400"/>
            </a:xfrm>
            <a:custGeom>
              <a:avLst/>
              <a:gdLst>
                <a:gd name="T0" fmla="*/ 171 w 666"/>
                <a:gd name="T1" fmla="*/ 49 h 385"/>
                <a:gd name="T2" fmla="*/ 0 w 666"/>
                <a:gd name="T3" fmla="*/ 269 h 385"/>
                <a:gd name="T4" fmla="*/ 279 w 666"/>
                <a:gd name="T5" fmla="*/ 385 h 385"/>
                <a:gd name="T6" fmla="*/ 666 w 666"/>
                <a:gd name="T7" fmla="*/ 148 h 385"/>
                <a:gd name="T8" fmla="*/ 272 w 666"/>
                <a:gd name="T9" fmla="*/ 0 h 385"/>
                <a:gd name="T10" fmla="*/ 171 w 666"/>
                <a:gd name="T11" fmla="*/ 4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385">
                  <a:moveTo>
                    <a:pt x="171" y="49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440" y="302"/>
                    <a:pt x="666" y="148"/>
                    <a:pt x="666" y="148"/>
                  </a:cubicBezTo>
                  <a:cubicBezTo>
                    <a:pt x="272" y="0"/>
                    <a:pt x="272" y="0"/>
                    <a:pt x="272" y="0"/>
                  </a:cubicBezTo>
                  <a:lnTo>
                    <a:pt x="171" y="49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8520113" y="819150"/>
              <a:ext cx="227013" cy="292100"/>
            </a:xfrm>
            <a:custGeom>
              <a:avLst/>
              <a:gdLst>
                <a:gd name="T0" fmla="*/ 132 w 132"/>
                <a:gd name="T1" fmla="*/ 0 h 170"/>
                <a:gd name="T2" fmla="*/ 0 w 132"/>
                <a:gd name="T3" fmla="*/ 170 h 170"/>
                <a:gd name="T4" fmla="*/ 132 w 132"/>
                <a:gd name="T5" fmla="*/ 167 h 170"/>
                <a:gd name="T6" fmla="*/ 132 w 13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70">
                  <a:moveTo>
                    <a:pt x="132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45" y="169"/>
                    <a:pt x="89" y="168"/>
                    <a:pt x="132" y="16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6261100" y="669925"/>
              <a:ext cx="812800" cy="592138"/>
            </a:xfrm>
            <a:custGeom>
              <a:avLst/>
              <a:gdLst>
                <a:gd name="T0" fmla="*/ 39 w 473"/>
                <a:gd name="T1" fmla="*/ 345 h 345"/>
                <a:gd name="T2" fmla="*/ 159 w 473"/>
                <a:gd name="T3" fmla="*/ 292 h 345"/>
                <a:gd name="T4" fmla="*/ 256 w 473"/>
                <a:gd name="T5" fmla="*/ 285 h 345"/>
                <a:gd name="T6" fmla="*/ 473 w 473"/>
                <a:gd name="T7" fmla="*/ 65 h 345"/>
                <a:gd name="T8" fmla="*/ 153 w 473"/>
                <a:gd name="T9" fmla="*/ 63 h 345"/>
                <a:gd name="T10" fmla="*/ 28 w 473"/>
                <a:gd name="T11" fmla="*/ 12 h 345"/>
                <a:gd name="T12" fmla="*/ 1 w 473"/>
                <a:gd name="T13" fmla="*/ 79 h 345"/>
                <a:gd name="T14" fmla="*/ 41 w 473"/>
                <a:gd name="T15" fmla="*/ 174 h 345"/>
                <a:gd name="T16" fmla="*/ 0 w 473"/>
                <a:gd name="T17" fmla="*/ 271 h 345"/>
                <a:gd name="T18" fmla="*/ 39 w 473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3" h="345">
                  <a:moveTo>
                    <a:pt x="39" y="345"/>
                  </a:moveTo>
                  <a:cubicBezTo>
                    <a:pt x="39" y="345"/>
                    <a:pt x="106" y="303"/>
                    <a:pt x="159" y="292"/>
                  </a:cubicBezTo>
                  <a:cubicBezTo>
                    <a:pt x="168" y="290"/>
                    <a:pt x="203" y="288"/>
                    <a:pt x="256" y="285"/>
                  </a:cubicBezTo>
                  <a:cubicBezTo>
                    <a:pt x="473" y="65"/>
                    <a:pt x="473" y="65"/>
                    <a:pt x="473" y="65"/>
                  </a:cubicBezTo>
                  <a:cubicBezTo>
                    <a:pt x="389" y="65"/>
                    <a:pt x="285" y="63"/>
                    <a:pt x="153" y="63"/>
                  </a:cubicBezTo>
                  <a:cubicBezTo>
                    <a:pt x="126" y="63"/>
                    <a:pt x="36" y="0"/>
                    <a:pt x="28" y="12"/>
                  </a:cubicBezTo>
                  <a:cubicBezTo>
                    <a:pt x="28" y="12"/>
                    <a:pt x="7" y="61"/>
                    <a:pt x="1" y="79"/>
                  </a:cubicBezTo>
                  <a:cubicBezTo>
                    <a:pt x="1" y="79"/>
                    <a:pt x="43" y="124"/>
                    <a:pt x="41" y="174"/>
                  </a:cubicBezTo>
                  <a:cubicBezTo>
                    <a:pt x="41" y="186"/>
                    <a:pt x="43" y="229"/>
                    <a:pt x="0" y="271"/>
                  </a:cubicBezTo>
                  <a:cubicBezTo>
                    <a:pt x="0" y="271"/>
                    <a:pt x="33" y="340"/>
                    <a:pt x="39" y="345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8221663" y="4708525"/>
              <a:ext cx="382588" cy="112713"/>
            </a:xfrm>
            <a:custGeom>
              <a:avLst/>
              <a:gdLst>
                <a:gd name="T0" fmla="*/ 168 w 223"/>
                <a:gd name="T1" fmla="*/ 66 h 66"/>
                <a:gd name="T2" fmla="*/ 214 w 223"/>
                <a:gd name="T3" fmla="*/ 18 h 66"/>
                <a:gd name="T4" fmla="*/ 158 w 223"/>
                <a:gd name="T5" fmla="*/ 0 h 66"/>
                <a:gd name="T6" fmla="*/ 0 w 223"/>
                <a:gd name="T7" fmla="*/ 66 h 66"/>
                <a:gd name="T8" fmla="*/ 168 w 2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6">
                  <a:moveTo>
                    <a:pt x="168" y="66"/>
                  </a:moveTo>
                  <a:cubicBezTo>
                    <a:pt x="190" y="50"/>
                    <a:pt x="223" y="24"/>
                    <a:pt x="214" y="18"/>
                  </a:cubicBezTo>
                  <a:cubicBezTo>
                    <a:pt x="190" y="1"/>
                    <a:pt x="158" y="0"/>
                    <a:pt x="158" y="0"/>
                  </a:cubicBezTo>
                  <a:cubicBezTo>
                    <a:pt x="105" y="20"/>
                    <a:pt x="52" y="43"/>
                    <a:pt x="0" y="66"/>
                  </a:cubicBezTo>
                  <a:lnTo>
                    <a:pt x="168" y="66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4292600" y="781050"/>
              <a:ext cx="4484688" cy="4040188"/>
            </a:xfrm>
            <a:custGeom>
              <a:avLst/>
              <a:gdLst>
                <a:gd name="T0" fmla="*/ 2530 w 2612"/>
                <a:gd name="T1" fmla="*/ 2350 h 2351"/>
                <a:gd name="T2" fmla="*/ 2594 w 2612"/>
                <a:gd name="T3" fmla="*/ 2351 h 2351"/>
                <a:gd name="T4" fmla="*/ 2363 w 2612"/>
                <a:gd name="T5" fmla="*/ 1468 h 2351"/>
                <a:gd name="T6" fmla="*/ 2529 w 2612"/>
                <a:gd name="T7" fmla="*/ 1387 h 2351"/>
                <a:gd name="T8" fmla="*/ 2538 w 2612"/>
                <a:gd name="T9" fmla="*/ 1203 h 2351"/>
                <a:gd name="T10" fmla="*/ 2400 w 2612"/>
                <a:gd name="T11" fmla="*/ 1121 h 2351"/>
                <a:gd name="T12" fmla="*/ 2556 w 2612"/>
                <a:gd name="T13" fmla="*/ 925 h 2351"/>
                <a:gd name="T14" fmla="*/ 2407 w 2612"/>
                <a:gd name="T15" fmla="*/ 823 h 2351"/>
                <a:gd name="T16" fmla="*/ 2399 w 2612"/>
                <a:gd name="T17" fmla="*/ 762 h 2351"/>
                <a:gd name="T18" fmla="*/ 2571 w 2612"/>
                <a:gd name="T19" fmla="*/ 567 h 2351"/>
                <a:gd name="T20" fmla="*/ 2327 w 2612"/>
                <a:gd name="T21" fmla="*/ 366 h 2351"/>
                <a:gd name="T22" fmla="*/ 2126 w 2612"/>
                <a:gd name="T23" fmla="*/ 192 h 2351"/>
                <a:gd name="T24" fmla="*/ 2041 w 2612"/>
                <a:gd name="T25" fmla="*/ 44 h 2351"/>
                <a:gd name="T26" fmla="*/ 1695 w 2612"/>
                <a:gd name="T27" fmla="*/ 0 h 2351"/>
                <a:gd name="T28" fmla="*/ 1485 w 2612"/>
                <a:gd name="T29" fmla="*/ 237 h 2351"/>
                <a:gd name="T30" fmla="*/ 1481 w 2612"/>
                <a:gd name="T31" fmla="*/ 279 h 2351"/>
                <a:gd name="T32" fmla="*/ 1385 w 2612"/>
                <a:gd name="T33" fmla="*/ 399 h 2351"/>
                <a:gd name="T34" fmla="*/ 1420 w 2612"/>
                <a:gd name="T35" fmla="*/ 606 h 2351"/>
                <a:gd name="T36" fmla="*/ 1435 w 2612"/>
                <a:gd name="T37" fmla="*/ 597 h 2351"/>
                <a:gd name="T38" fmla="*/ 1483 w 2612"/>
                <a:gd name="T39" fmla="*/ 637 h 2351"/>
                <a:gd name="T40" fmla="*/ 1585 w 2612"/>
                <a:gd name="T41" fmla="*/ 505 h 2351"/>
                <a:gd name="T42" fmla="*/ 1754 w 2612"/>
                <a:gd name="T43" fmla="*/ 506 h 2351"/>
                <a:gd name="T44" fmla="*/ 1766 w 2612"/>
                <a:gd name="T45" fmla="*/ 638 h 2351"/>
                <a:gd name="T46" fmla="*/ 1337 w 2612"/>
                <a:gd name="T47" fmla="*/ 705 h 2351"/>
                <a:gd name="T48" fmla="*/ 1243 w 2612"/>
                <a:gd name="T49" fmla="*/ 594 h 2351"/>
                <a:gd name="T50" fmla="*/ 1225 w 2612"/>
                <a:gd name="T51" fmla="*/ 801 h 2351"/>
                <a:gd name="T52" fmla="*/ 1525 w 2612"/>
                <a:gd name="T53" fmla="*/ 692 h 2351"/>
                <a:gd name="T54" fmla="*/ 1757 w 2612"/>
                <a:gd name="T55" fmla="*/ 739 h 2351"/>
                <a:gd name="T56" fmla="*/ 1539 w 2612"/>
                <a:gd name="T57" fmla="*/ 737 h 2351"/>
                <a:gd name="T58" fmla="*/ 1516 w 2612"/>
                <a:gd name="T59" fmla="*/ 853 h 2351"/>
                <a:gd name="T60" fmla="*/ 1329 w 2612"/>
                <a:gd name="T61" fmla="*/ 967 h 2351"/>
                <a:gd name="T62" fmla="*/ 1458 w 2612"/>
                <a:gd name="T63" fmla="*/ 1208 h 2351"/>
                <a:gd name="T64" fmla="*/ 1672 w 2612"/>
                <a:gd name="T65" fmla="*/ 1078 h 2351"/>
                <a:gd name="T66" fmla="*/ 1516 w 2612"/>
                <a:gd name="T67" fmla="*/ 1309 h 2351"/>
                <a:gd name="T68" fmla="*/ 408 w 2612"/>
                <a:gd name="T69" fmla="*/ 1516 h 2351"/>
                <a:gd name="T70" fmla="*/ 141 w 2612"/>
                <a:gd name="T71" fmla="*/ 1594 h 2351"/>
                <a:gd name="T72" fmla="*/ 241 w 2612"/>
                <a:gd name="T73" fmla="*/ 1654 h 2351"/>
                <a:gd name="T74" fmla="*/ 442 w 2612"/>
                <a:gd name="T75" fmla="*/ 1774 h 2351"/>
                <a:gd name="T76" fmla="*/ 119 w 2612"/>
                <a:gd name="T77" fmla="*/ 1743 h 2351"/>
                <a:gd name="T78" fmla="*/ 112 w 2612"/>
                <a:gd name="T79" fmla="*/ 1847 h 2351"/>
                <a:gd name="T80" fmla="*/ 219 w 2612"/>
                <a:gd name="T81" fmla="*/ 2012 h 2351"/>
                <a:gd name="T82" fmla="*/ 281 w 2612"/>
                <a:gd name="T83" fmla="*/ 2097 h 2351"/>
                <a:gd name="T84" fmla="*/ 572 w 2612"/>
                <a:gd name="T85" fmla="*/ 2027 h 2351"/>
                <a:gd name="T86" fmla="*/ 632 w 2612"/>
                <a:gd name="T87" fmla="*/ 2107 h 2351"/>
                <a:gd name="T88" fmla="*/ 699 w 2612"/>
                <a:gd name="T89" fmla="*/ 2120 h 2351"/>
                <a:gd name="T90" fmla="*/ 799 w 2612"/>
                <a:gd name="T91" fmla="*/ 1990 h 2351"/>
                <a:gd name="T92" fmla="*/ 996 w 2612"/>
                <a:gd name="T93" fmla="*/ 2020 h 2351"/>
                <a:gd name="T94" fmla="*/ 1309 w 2612"/>
                <a:gd name="T95" fmla="*/ 1734 h 2351"/>
                <a:gd name="T96" fmla="*/ 1553 w 2612"/>
                <a:gd name="T97" fmla="*/ 1877 h 2351"/>
                <a:gd name="T98" fmla="*/ 1758 w 2612"/>
                <a:gd name="T99" fmla="*/ 2004 h 2351"/>
                <a:gd name="T100" fmla="*/ 2558 w 2612"/>
                <a:gd name="T101" fmla="*/ 2268 h 2351"/>
                <a:gd name="T102" fmla="*/ 1591 w 2612"/>
                <a:gd name="T103" fmla="*/ 250 h 2351"/>
                <a:gd name="T104" fmla="*/ 1598 w 2612"/>
                <a:gd name="T105" fmla="*/ 317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351">
                  <a:moveTo>
                    <a:pt x="2558" y="2268"/>
                  </a:moveTo>
                  <a:cubicBezTo>
                    <a:pt x="2612" y="2295"/>
                    <a:pt x="2530" y="2350"/>
                    <a:pt x="2530" y="2350"/>
                  </a:cubicBezTo>
                  <a:cubicBezTo>
                    <a:pt x="2531" y="2350"/>
                    <a:pt x="2531" y="2351"/>
                    <a:pt x="2532" y="2351"/>
                  </a:cubicBezTo>
                  <a:cubicBezTo>
                    <a:pt x="2594" y="2351"/>
                    <a:pt x="2594" y="2351"/>
                    <a:pt x="2594" y="2351"/>
                  </a:cubicBezTo>
                  <a:cubicBezTo>
                    <a:pt x="2594" y="1745"/>
                    <a:pt x="2594" y="1745"/>
                    <a:pt x="2594" y="1745"/>
                  </a:cubicBezTo>
                  <a:cubicBezTo>
                    <a:pt x="2484" y="1623"/>
                    <a:pt x="2416" y="1535"/>
                    <a:pt x="2363" y="1468"/>
                  </a:cubicBezTo>
                  <a:cubicBezTo>
                    <a:pt x="2435" y="1501"/>
                    <a:pt x="2523" y="1490"/>
                    <a:pt x="2524" y="1490"/>
                  </a:cubicBezTo>
                  <a:cubicBezTo>
                    <a:pt x="2525" y="1490"/>
                    <a:pt x="2529" y="1421"/>
                    <a:pt x="2529" y="1387"/>
                  </a:cubicBezTo>
                  <a:cubicBezTo>
                    <a:pt x="2534" y="1285"/>
                    <a:pt x="2534" y="1285"/>
                    <a:pt x="2534" y="1285"/>
                  </a:cubicBezTo>
                  <a:cubicBezTo>
                    <a:pt x="2534" y="1285"/>
                    <a:pt x="2538" y="1238"/>
                    <a:pt x="2538" y="1203"/>
                  </a:cubicBezTo>
                  <a:cubicBezTo>
                    <a:pt x="2538" y="1203"/>
                    <a:pt x="2327" y="1189"/>
                    <a:pt x="2287" y="1089"/>
                  </a:cubicBezTo>
                  <a:cubicBezTo>
                    <a:pt x="2287" y="1089"/>
                    <a:pt x="2329" y="1116"/>
                    <a:pt x="2400" y="1121"/>
                  </a:cubicBezTo>
                  <a:cubicBezTo>
                    <a:pt x="2464" y="1124"/>
                    <a:pt x="2543" y="1112"/>
                    <a:pt x="2543" y="1112"/>
                  </a:cubicBezTo>
                  <a:cubicBezTo>
                    <a:pt x="2549" y="1095"/>
                    <a:pt x="2556" y="925"/>
                    <a:pt x="2556" y="925"/>
                  </a:cubicBezTo>
                  <a:cubicBezTo>
                    <a:pt x="2558" y="907"/>
                    <a:pt x="2558" y="836"/>
                    <a:pt x="2558" y="836"/>
                  </a:cubicBezTo>
                  <a:cubicBezTo>
                    <a:pt x="2523" y="845"/>
                    <a:pt x="2468" y="837"/>
                    <a:pt x="2407" y="823"/>
                  </a:cubicBezTo>
                  <a:cubicBezTo>
                    <a:pt x="2369" y="814"/>
                    <a:pt x="2305" y="776"/>
                    <a:pt x="2280" y="734"/>
                  </a:cubicBezTo>
                  <a:cubicBezTo>
                    <a:pt x="2280" y="734"/>
                    <a:pt x="2325" y="754"/>
                    <a:pt x="2399" y="762"/>
                  </a:cubicBezTo>
                  <a:cubicBezTo>
                    <a:pt x="2478" y="772"/>
                    <a:pt x="2566" y="756"/>
                    <a:pt x="2567" y="746"/>
                  </a:cubicBezTo>
                  <a:cubicBezTo>
                    <a:pt x="2572" y="702"/>
                    <a:pt x="2571" y="571"/>
                    <a:pt x="2571" y="567"/>
                  </a:cubicBezTo>
                  <a:cubicBezTo>
                    <a:pt x="2571" y="567"/>
                    <a:pt x="2578" y="470"/>
                    <a:pt x="2574" y="471"/>
                  </a:cubicBezTo>
                  <a:cubicBezTo>
                    <a:pt x="2552" y="475"/>
                    <a:pt x="2427" y="471"/>
                    <a:pt x="2327" y="366"/>
                  </a:cubicBezTo>
                  <a:cubicBezTo>
                    <a:pt x="2327" y="366"/>
                    <a:pt x="2289" y="336"/>
                    <a:pt x="2326" y="282"/>
                  </a:cubicBezTo>
                  <a:cubicBezTo>
                    <a:pt x="2326" y="282"/>
                    <a:pt x="2126" y="192"/>
                    <a:pt x="2126" y="192"/>
                  </a:cubicBezTo>
                  <a:cubicBezTo>
                    <a:pt x="2126" y="192"/>
                    <a:pt x="2168" y="151"/>
                    <a:pt x="2169" y="109"/>
                  </a:cubicBezTo>
                  <a:cubicBezTo>
                    <a:pt x="2170" y="62"/>
                    <a:pt x="2098" y="34"/>
                    <a:pt x="2041" y="44"/>
                  </a:cubicBezTo>
                  <a:cubicBezTo>
                    <a:pt x="1987" y="54"/>
                    <a:pt x="1946" y="111"/>
                    <a:pt x="1946" y="111"/>
                  </a:cubicBezTo>
                  <a:cubicBezTo>
                    <a:pt x="1695" y="0"/>
                    <a:pt x="1695" y="0"/>
                    <a:pt x="1695" y="0"/>
                  </a:cubicBezTo>
                  <a:cubicBezTo>
                    <a:pt x="1498" y="199"/>
                    <a:pt x="1498" y="199"/>
                    <a:pt x="1498" y="199"/>
                  </a:cubicBezTo>
                  <a:cubicBezTo>
                    <a:pt x="1496" y="201"/>
                    <a:pt x="1483" y="218"/>
                    <a:pt x="1485" y="237"/>
                  </a:cubicBezTo>
                  <a:cubicBezTo>
                    <a:pt x="1488" y="255"/>
                    <a:pt x="1488" y="255"/>
                    <a:pt x="1488" y="255"/>
                  </a:cubicBezTo>
                  <a:cubicBezTo>
                    <a:pt x="1490" y="268"/>
                    <a:pt x="1483" y="277"/>
                    <a:pt x="1481" y="279"/>
                  </a:cubicBezTo>
                  <a:cubicBezTo>
                    <a:pt x="1464" y="303"/>
                    <a:pt x="1440" y="327"/>
                    <a:pt x="1422" y="349"/>
                  </a:cubicBezTo>
                  <a:cubicBezTo>
                    <a:pt x="1405" y="370"/>
                    <a:pt x="1392" y="388"/>
                    <a:pt x="1385" y="399"/>
                  </a:cubicBezTo>
                  <a:cubicBezTo>
                    <a:pt x="1365" y="432"/>
                    <a:pt x="1358" y="454"/>
                    <a:pt x="1350" y="476"/>
                  </a:cubicBezTo>
                  <a:cubicBezTo>
                    <a:pt x="1350" y="476"/>
                    <a:pt x="1325" y="531"/>
                    <a:pt x="1420" y="606"/>
                  </a:cubicBezTo>
                  <a:cubicBezTo>
                    <a:pt x="1426" y="610"/>
                    <a:pt x="1426" y="610"/>
                    <a:pt x="1426" y="610"/>
                  </a:cubicBezTo>
                  <a:cubicBezTo>
                    <a:pt x="1426" y="610"/>
                    <a:pt x="1435" y="597"/>
                    <a:pt x="1435" y="597"/>
                  </a:cubicBezTo>
                  <a:cubicBezTo>
                    <a:pt x="1443" y="605"/>
                    <a:pt x="1443" y="605"/>
                    <a:pt x="1443" y="605"/>
                  </a:cubicBezTo>
                  <a:cubicBezTo>
                    <a:pt x="1451" y="613"/>
                    <a:pt x="1467" y="628"/>
                    <a:pt x="1483" y="637"/>
                  </a:cubicBezTo>
                  <a:cubicBezTo>
                    <a:pt x="1483" y="637"/>
                    <a:pt x="1490" y="604"/>
                    <a:pt x="1509" y="576"/>
                  </a:cubicBezTo>
                  <a:cubicBezTo>
                    <a:pt x="1525" y="551"/>
                    <a:pt x="1561" y="520"/>
                    <a:pt x="1585" y="505"/>
                  </a:cubicBezTo>
                  <a:cubicBezTo>
                    <a:pt x="1616" y="485"/>
                    <a:pt x="1646" y="475"/>
                    <a:pt x="1682" y="473"/>
                  </a:cubicBezTo>
                  <a:cubicBezTo>
                    <a:pt x="1712" y="472"/>
                    <a:pt x="1733" y="484"/>
                    <a:pt x="1754" y="506"/>
                  </a:cubicBezTo>
                  <a:cubicBezTo>
                    <a:pt x="1785" y="538"/>
                    <a:pt x="1798" y="618"/>
                    <a:pt x="1787" y="652"/>
                  </a:cubicBezTo>
                  <a:cubicBezTo>
                    <a:pt x="1775" y="644"/>
                    <a:pt x="1766" y="638"/>
                    <a:pt x="1766" y="638"/>
                  </a:cubicBezTo>
                  <a:cubicBezTo>
                    <a:pt x="1726" y="618"/>
                    <a:pt x="1646" y="582"/>
                    <a:pt x="1543" y="627"/>
                  </a:cubicBezTo>
                  <a:cubicBezTo>
                    <a:pt x="1508" y="642"/>
                    <a:pt x="1444" y="674"/>
                    <a:pt x="1337" y="705"/>
                  </a:cubicBezTo>
                  <a:cubicBezTo>
                    <a:pt x="1281" y="721"/>
                    <a:pt x="1242" y="715"/>
                    <a:pt x="1232" y="667"/>
                  </a:cubicBezTo>
                  <a:cubicBezTo>
                    <a:pt x="1223" y="625"/>
                    <a:pt x="1243" y="594"/>
                    <a:pt x="1243" y="594"/>
                  </a:cubicBezTo>
                  <a:cubicBezTo>
                    <a:pt x="1243" y="594"/>
                    <a:pt x="1174" y="605"/>
                    <a:pt x="1158" y="667"/>
                  </a:cubicBezTo>
                  <a:cubicBezTo>
                    <a:pt x="1143" y="729"/>
                    <a:pt x="1167" y="787"/>
                    <a:pt x="1225" y="801"/>
                  </a:cubicBezTo>
                  <a:cubicBezTo>
                    <a:pt x="1278" y="815"/>
                    <a:pt x="1363" y="776"/>
                    <a:pt x="1425" y="742"/>
                  </a:cubicBezTo>
                  <a:cubicBezTo>
                    <a:pt x="1448" y="731"/>
                    <a:pt x="1493" y="706"/>
                    <a:pt x="1525" y="692"/>
                  </a:cubicBezTo>
                  <a:cubicBezTo>
                    <a:pt x="1584" y="667"/>
                    <a:pt x="1625" y="664"/>
                    <a:pt x="1686" y="691"/>
                  </a:cubicBezTo>
                  <a:cubicBezTo>
                    <a:pt x="1731" y="711"/>
                    <a:pt x="1757" y="739"/>
                    <a:pt x="1757" y="739"/>
                  </a:cubicBezTo>
                  <a:cubicBezTo>
                    <a:pt x="1757" y="739"/>
                    <a:pt x="1737" y="791"/>
                    <a:pt x="1663" y="795"/>
                  </a:cubicBezTo>
                  <a:cubicBezTo>
                    <a:pt x="1603" y="797"/>
                    <a:pt x="1557" y="766"/>
                    <a:pt x="1539" y="737"/>
                  </a:cubicBezTo>
                  <a:cubicBezTo>
                    <a:pt x="1539" y="737"/>
                    <a:pt x="1526" y="768"/>
                    <a:pt x="1521" y="778"/>
                  </a:cubicBezTo>
                  <a:cubicBezTo>
                    <a:pt x="1501" y="811"/>
                    <a:pt x="1525" y="829"/>
                    <a:pt x="1516" y="853"/>
                  </a:cubicBezTo>
                  <a:cubicBezTo>
                    <a:pt x="1508" y="877"/>
                    <a:pt x="1466" y="905"/>
                    <a:pt x="1443" y="920"/>
                  </a:cubicBezTo>
                  <a:cubicBezTo>
                    <a:pt x="1407" y="945"/>
                    <a:pt x="1344" y="963"/>
                    <a:pt x="1329" y="967"/>
                  </a:cubicBezTo>
                  <a:cubicBezTo>
                    <a:pt x="1329" y="967"/>
                    <a:pt x="1367" y="1053"/>
                    <a:pt x="1372" y="1063"/>
                  </a:cubicBezTo>
                  <a:cubicBezTo>
                    <a:pt x="1392" y="1100"/>
                    <a:pt x="1427" y="1178"/>
                    <a:pt x="1458" y="1208"/>
                  </a:cubicBezTo>
                  <a:cubicBezTo>
                    <a:pt x="1458" y="1208"/>
                    <a:pt x="1529" y="1193"/>
                    <a:pt x="1578" y="1164"/>
                  </a:cubicBezTo>
                  <a:cubicBezTo>
                    <a:pt x="1624" y="1136"/>
                    <a:pt x="1660" y="1104"/>
                    <a:pt x="1672" y="1078"/>
                  </a:cubicBezTo>
                  <a:cubicBezTo>
                    <a:pt x="1672" y="1078"/>
                    <a:pt x="1672" y="1078"/>
                    <a:pt x="1672" y="1078"/>
                  </a:cubicBezTo>
                  <a:cubicBezTo>
                    <a:pt x="1607" y="1229"/>
                    <a:pt x="1558" y="1281"/>
                    <a:pt x="1516" y="1309"/>
                  </a:cubicBezTo>
                  <a:cubicBezTo>
                    <a:pt x="1348" y="1417"/>
                    <a:pt x="1013" y="1656"/>
                    <a:pt x="692" y="1700"/>
                  </a:cubicBezTo>
                  <a:cubicBezTo>
                    <a:pt x="599" y="1703"/>
                    <a:pt x="448" y="1565"/>
                    <a:pt x="408" y="1516"/>
                  </a:cubicBezTo>
                  <a:cubicBezTo>
                    <a:pt x="379" y="1481"/>
                    <a:pt x="319" y="1532"/>
                    <a:pt x="319" y="1532"/>
                  </a:cubicBezTo>
                  <a:cubicBezTo>
                    <a:pt x="319" y="1532"/>
                    <a:pt x="196" y="1511"/>
                    <a:pt x="141" y="1594"/>
                  </a:cubicBezTo>
                  <a:cubicBezTo>
                    <a:pt x="132" y="1607"/>
                    <a:pt x="206" y="1583"/>
                    <a:pt x="252" y="1599"/>
                  </a:cubicBezTo>
                  <a:cubicBezTo>
                    <a:pt x="284" y="1609"/>
                    <a:pt x="241" y="1625"/>
                    <a:pt x="241" y="1654"/>
                  </a:cubicBezTo>
                  <a:cubicBezTo>
                    <a:pt x="241" y="1699"/>
                    <a:pt x="379" y="1733"/>
                    <a:pt x="434" y="1752"/>
                  </a:cubicBezTo>
                  <a:cubicBezTo>
                    <a:pt x="452" y="1758"/>
                    <a:pt x="451" y="1775"/>
                    <a:pt x="442" y="1774"/>
                  </a:cubicBezTo>
                  <a:cubicBezTo>
                    <a:pt x="337" y="1771"/>
                    <a:pt x="274" y="1726"/>
                    <a:pt x="233" y="1713"/>
                  </a:cubicBezTo>
                  <a:cubicBezTo>
                    <a:pt x="151" y="1689"/>
                    <a:pt x="125" y="1705"/>
                    <a:pt x="119" y="1743"/>
                  </a:cubicBezTo>
                  <a:cubicBezTo>
                    <a:pt x="114" y="1772"/>
                    <a:pt x="19" y="1745"/>
                    <a:pt x="2" y="1917"/>
                  </a:cubicBezTo>
                  <a:cubicBezTo>
                    <a:pt x="0" y="1933"/>
                    <a:pt x="105" y="1801"/>
                    <a:pt x="112" y="1847"/>
                  </a:cubicBezTo>
                  <a:cubicBezTo>
                    <a:pt x="135" y="1985"/>
                    <a:pt x="373" y="1870"/>
                    <a:pt x="422" y="1907"/>
                  </a:cubicBezTo>
                  <a:cubicBezTo>
                    <a:pt x="455" y="1931"/>
                    <a:pt x="177" y="1928"/>
                    <a:pt x="219" y="2012"/>
                  </a:cubicBezTo>
                  <a:cubicBezTo>
                    <a:pt x="225" y="2025"/>
                    <a:pt x="97" y="2106"/>
                    <a:pt x="206" y="2208"/>
                  </a:cubicBezTo>
                  <a:cubicBezTo>
                    <a:pt x="206" y="2208"/>
                    <a:pt x="212" y="2092"/>
                    <a:pt x="281" y="2097"/>
                  </a:cubicBezTo>
                  <a:cubicBezTo>
                    <a:pt x="338" y="2100"/>
                    <a:pt x="366" y="2155"/>
                    <a:pt x="437" y="2101"/>
                  </a:cubicBezTo>
                  <a:cubicBezTo>
                    <a:pt x="463" y="2082"/>
                    <a:pt x="477" y="2055"/>
                    <a:pt x="572" y="2027"/>
                  </a:cubicBezTo>
                  <a:cubicBezTo>
                    <a:pt x="579" y="2025"/>
                    <a:pt x="580" y="2059"/>
                    <a:pt x="595" y="2081"/>
                  </a:cubicBezTo>
                  <a:cubicBezTo>
                    <a:pt x="604" y="2095"/>
                    <a:pt x="632" y="2094"/>
                    <a:pt x="632" y="2107"/>
                  </a:cubicBezTo>
                  <a:cubicBezTo>
                    <a:pt x="632" y="2151"/>
                    <a:pt x="577" y="2188"/>
                    <a:pt x="579" y="2190"/>
                  </a:cubicBezTo>
                  <a:cubicBezTo>
                    <a:pt x="581" y="2192"/>
                    <a:pt x="642" y="2223"/>
                    <a:pt x="699" y="2120"/>
                  </a:cubicBezTo>
                  <a:cubicBezTo>
                    <a:pt x="710" y="2100"/>
                    <a:pt x="730" y="2117"/>
                    <a:pt x="753" y="2110"/>
                  </a:cubicBezTo>
                  <a:cubicBezTo>
                    <a:pt x="835" y="2085"/>
                    <a:pt x="752" y="2034"/>
                    <a:pt x="799" y="1990"/>
                  </a:cubicBezTo>
                  <a:cubicBezTo>
                    <a:pt x="859" y="1934"/>
                    <a:pt x="926" y="1903"/>
                    <a:pt x="988" y="1879"/>
                  </a:cubicBezTo>
                  <a:cubicBezTo>
                    <a:pt x="988" y="1879"/>
                    <a:pt x="956" y="1991"/>
                    <a:pt x="996" y="2020"/>
                  </a:cubicBezTo>
                  <a:cubicBezTo>
                    <a:pt x="1243" y="1957"/>
                    <a:pt x="1243" y="1957"/>
                    <a:pt x="1243" y="1957"/>
                  </a:cubicBezTo>
                  <a:cubicBezTo>
                    <a:pt x="1216" y="1893"/>
                    <a:pt x="1259" y="1798"/>
                    <a:pt x="1309" y="1734"/>
                  </a:cubicBezTo>
                  <a:cubicBezTo>
                    <a:pt x="1320" y="1720"/>
                    <a:pt x="1259" y="1907"/>
                    <a:pt x="1296" y="1943"/>
                  </a:cubicBezTo>
                  <a:cubicBezTo>
                    <a:pt x="1553" y="1877"/>
                    <a:pt x="1553" y="1877"/>
                    <a:pt x="1553" y="1877"/>
                  </a:cubicBezTo>
                  <a:cubicBezTo>
                    <a:pt x="1536" y="1836"/>
                    <a:pt x="1545" y="1773"/>
                    <a:pt x="1564" y="1725"/>
                  </a:cubicBezTo>
                  <a:cubicBezTo>
                    <a:pt x="1591" y="1837"/>
                    <a:pt x="1645" y="1955"/>
                    <a:pt x="1758" y="2004"/>
                  </a:cubicBezTo>
                  <a:cubicBezTo>
                    <a:pt x="1941" y="2084"/>
                    <a:pt x="2102" y="2122"/>
                    <a:pt x="2373" y="2202"/>
                  </a:cubicBezTo>
                  <a:cubicBezTo>
                    <a:pt x="2445" y="2223"/>
                    <a:pt x="2523" y="2250"/>
                    <a:pt x="2558" y="2268"/>
                  </a:cubicBezTo>
                  <a:close/>
                  <a:moveTo>
                    <a:pt x="1598" y="317"/>
                  </a:moveTo>
                  <a:cubicBezTo>
                    <a:pt x="1589" y="310"/>
                    <a:pt x="1585" y="261"/>
                    <a:pt x="1591" y="250"/>
                  </a:cubicBezTo>
                  <a:cubicBezTo>
                    <a:pt x="1600" y="236"/>
                    <a:pt x="1700" y="258"/>
                    <a:pt x="1714" y="299"/>
                  </a:cubicBezTo>
                  <a:cubicBezTo>
                    <a:pt x="1717" y="308"/>
                    <a:pt x="1607" y="324"/>
                    <a:pt x="1598" y="31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258050" y="325438"/>
              <a:ext cx="1489075" cy="846138"/>
            </a:xfrm>
            <a:custGeom>
              <a:avLst/>
              <a:gdLst>
                <a:gd name="T0" fmla="*/ 867 w 867"/>
                <a:gd name="T1" fmla="*/ 130 h 492"/>
                <a:gd name="T2" fmla="*/ 843 w 867"/>
                <a:gd name="T3" fmla="*/ 139 h 492"/>
                <a:gd name="T4" fmla="*/ 801 w 867"/>
                <a:gd name="T5" fmla="*/ 224 h 492"/>
                <a:gd name="T6" fmla="*/ 687 w 867"/>
                <a:gd name="T7" fmla="*/ 198 h 492"/>
                <a:gd name="T8" fmla="*/ 659 w 867"/>
                <a:gd name="T9" fmla="*/ 311 h 492"/>
                <a:gd name="T10" fmla="*/ 618 w 867"/>
                <a:gd name="T11" fmla="*/ 244 h 492"/>
                <a:gd name="T12" fmla="*/ 530 w 867"/>
                <a:gd name="T13" fmla="*/ 243 h 492"/>
                <a:gd name="T14" fmla="*/ 623 w 867"/>
                <a:gd name="T15" fmla="*/ 166 h 492"/>
                <a:gd name="T16" fmla="*/ 584 w 867"/>
                <a:gd name="T17" fmla="*/ 87 h 492"/>
                <a:gd name="T18" fmla="*/ 497 w 867"/>
                <a:gd name="T19" fmla="*/ 86 h 492"/>
                <a:gd name="T20" fmla="*/ 540 w 867"/>
                <a:gd name="T21" fmla="*/ 29 h 492"/>
                <a:gd name="T22" fmla="*/ 540 w 867"/>
                <a:gd name="T23" fmla="*/ 0 h 492"/>
                <a:gd name="T24" fmla="*/ 392 w 867"/>
                <a:gd name="T25" fmla="*/ 0 h 492"/>
                <a:gd name="T26" fmla="*/ 392 w 867"/>
                <a:gd name="T27" fmla="*/ 40 h 492"/>
                <a:gd name="T28" fmla="*/ 369 w 867"/>
                <a:gd name="T29" fmla="*/ 0 h 492"/>
                <a:gd name="T30" fmla="*/ 249 w 867"/>
                <a:gd name="T31" fmla="*/ 0 h 492"/>
                <a:gd name="T32" fmla="*/ 248 w 867"/>
                <a:gd name="T33" fmla="*/ 1 h 492"/>
                <a:gd name="T34" fmla="*/ 254 w 867"/>
                <a:gd name="T35" fmla="*/ 122 h 492"/>
                <a:gd name="T36" fmla="*/ 194 w 867"/>
                <a:gd name="T37" fmla="*/ 58 h 492"/>
                <a:gd name="T38" fmla="*/ 117 w 867"/>
                <a:gd name="T39" fmla="*/ 74 h 492"/>
                <a:gd name="T40" fmla="*/ 119 w 867"/>
                <a:gd name="T41" fmla="*/ 0 h 492"/>
                <a:gd name="T42" fmla="*/ 37 w 867"/>
                <a:gd name="T43" fmla="*/ 0 h 492"/>
                <a:gd name="T44" fmla="*/ 0 w 867"/>
                <a:gd name="T45" fmla="*/ 213 h 492"/>
                <a:gd name="T46" fmla="*/ 203 w 867"/>
                <a:gd name="T47" fmla="*/ 303 h 492"/>
                <a:gd name="T48" fmla="*/ 267 w 867"/>
                <a:gd name="T49" fmla="*/ 260 h 492"/>
                <a:gd name="T50" fmla="*/ 428 w 867"/>
                <a:gd name="T51" fmla="*/ 263 h 492"/>
                <a:gd name="T52" fmla="*/ 509 w 867"/>
                <a:gd name="T53" fmla="*/ 365 h 492"/>
                <a:gd name="T54" fmla="*/ 489 w 867"/>
                <a:gd name="T55" fmla="*/ 428 h 492"/>
                <a:gd name="T56" fmla="*/ 636 w 867"/>
                <a:gd name="T57" fmla="*/ 492 h 492"/>
                <a:gd name="T58" fmla="*/ 867 w 867"/>
                <a:gd name="T59" fmla="*/ 190 h 492"/>
                <a:gd name="T60" fmla="*/ 867 w 867"/>
                <a:gd name="T61" fmla="*/ 13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92">
                  <a:moveTo>
                    <a:pt x="867" y="130"/>
                  </a:moveTo>
                  <a:cubicBezTo>
                    <a:pt x="859" y="132"/>
                    <a:pt x="851" y="135"/>
                    <a:pt x="843" y="139"/>
                  </a:cubicBezTo>
                  <a:cubicBezTo>
                    <a:pt x="806" y="160"/>
                    <a:pt x="797" y="213"/>
                    <a:pt x="801" y="224"/>
                  </a:cubicBezTo>
                  <a:cubicBezTo>
                    <a:pt x="772" y="150"/>
                    <a:pt x="687" y="198"/>
                    <a:pt x="687" y="198"/>
                  </a:cubicBezTo>
                  <a:cubicBezTo>
                    <a:pt x="742" y="285"/>
                    <a:pt x="696" y="321"/>
                    <a:pt x="659" y="311"/>
                  </a:cubicBezTo>
                  <a:cubicBezTo>
                    <a:pt x="610" y="299"/>
                    <a:pt x="618" y="244"/>
                    <a:pt x="618" y="244"/>
                  </a:cubicBezTo>
                  <a:cubicBezTo>
                    <a:pt x="618" y="244"/>
                    <a:pt x="567" y="288"/>
                    <a:pt x="530" y="243"/>
                  </a:cubicBezTo>
                  <a:cubicBezTo>
                    <a:pt x="501" y="209"/>
                    <a:pt x="542" y="163"/>
                    <a:pt x="623" y="166"/>
                  </a:cubicBezTo>
                  <a:cubicBezTo>
                    <a:pt x="623" y="166"/>
                    <a:pt x="628" y="118"/>
                    <a:pt x="584" y="87"/>
                  </a:cubicBezTo>
                  <a:cubicBezTo>
                    <a:pt x="550" y="63"/>
                    <a:pt x="497" y="86"/>
                    <a:pt x="497" y="86"/>
                  </a:cubicBezTo>
                  <a:cubicBezTo>
                    <a:pt x="497" y="86"/>
                    <a:pt x="532" y="68"/>
                    <a:pt x="540" y="29"/>
                  </a:cubicBezTo>
                  <a:cubicBezTo>
                    <a:pt x="542" y="21"/>
                    <a:pt x="542" y="11"/>
                    <a:pt x="540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387" y="22"/>
                    <a:pt x="392" y="40"/>
                    <a:pt x="392" y="40"/>
                  </a:cubicBezTo>
                  <a:cubicBezTo>
                    <a:pt x="392" y="40"/>
                    <a:pt x="385" y="18"/>
                    <a:pt x="36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305" y="59"/>
                    <a:pt x="298" y="120"/>
                    <a:pt x="254" y="122"/>
                  </a:cubicBezTo>
                  <a:cubicBezTo>
                    <a:pt x="196" y="125"/>
                    <a:pt x="194" y="58"/>
                    <a:pt x="194" y="58"/>
                  </a:cubicBezTo>
                  <a:cubicBezTo>
                    <a:pt x="194" y="58"/>
                    <a:pt x="159" y="101"/>
                    <a:pt x="117" y="74"/>
                  </a:cubicBezTo>
                  <a:cubicBezTo>
                    <a:pt x="94" y="59"/>
                    <a:pt x="85" y="25"/>
                    <a:pt x="1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03" y="303"/>
                    <a:pt x="203" y="303"/>
                    <a:pt x="203" y="303"/>
                  </a:cubicBezTo>
                  <a:cubicBezTo>
                    <a:pt x="227" y="282"/>
                    <a:pt x="251" y="268"/>
                    <a:pt x="267" y="260"/>
                  </a:cubicBezTo>
                  <a:cubicBezTo>
                    <a:pt x="323" y="236"/>
                    <a:pt x="381" y="242"/>
                    <a:pt x="428" y="263"/>
                  </a:cubicBezTo>
                  <a:cubicBezTo>
                    <a:pt x="498" y="293"/>
                    <a:pt x="506" y="334"/>
                    <a:pt x="509" y="365"/>
                  </a:cubicBezTo>
                  <a:cubicBezTo>
                    <a:pt x="510" y="382"/>
                    <a:pt x="495" y="419"/>
                    <a:pt x="489" y="428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867" y="190"/>
                    <a:pt x="867" y="190"/>
                    <a:pt x="867" y="190"/>
                  </a:cubicBezTo>
                  <a:lnTo>
                    <a:pt x="867" y="13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812800" y="2571750"/>
            <a:ext cx="5559400" cy="1231432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812800" y="3920561"/>
            <a:ext cx="5559400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919162" y="682624"/>
            <a:ext cx="2540252" cy="962819"/>
            <a:chOff x="919163" y="682625"/>
            <a:chExt cx="1725612" cy="654050"/>
          </a:xfrm>
        </p:grpSpPr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1511300" y="1025525"/>
              <a:ext cx="776288" cy="103188"/>
            </a:xfrm>
            <a:custGeom>
              <a:avLst/>
              <a:gdLst>
                <a:gd name="T0" fmla="*/ 412 w 452"/>
                <a:gd name="T1" fmla="*/ 28 h 60"/>
                <a:gd name="T2" fmla="*/ 426 w 452"/>
                <a:gd name="T3" fmla="*/ 49 h 60"/>
                <a:gd name="T4" fmla="*/ 441 w 452"/>
                <a:gd name="T5" fmla="*/ 57 h 60"/>
                <a:gd name="T6" fmla="*/ 449 w 452"/>
                <a:gd name="T7" fmla="*/ 26 h 60"/>
                <a:gd name="T8" fmla="*/ 365 w 452"/>
                <a:gd name="T9" fmla="*/ 59 h 60"/>
                <a:gd name="T10" fmla="*/ 400 w 452"/>
                <a:gd name="T11" fmla="*/ 50 h 60"/>
                <a:gd name="T12" fmla="*/ 380 w 452"/>
                <a:gd name="T13" fmla="*/ 39 h 60"/>
                <a:gd name="T14" fmla="*/ 393 w 452"/>
                <a:gd name="T15" fmla="*/ 29 h 60"/>
                <a:gd name="T16" fmla="*/ 380 w 452"/>
                <a:gd name="T17" fmla="*/ 21 h 60"/>
                <a:gd name="T18" fmla="*/ 400 w 452"/>
                <a:gd name="T19" fmla="*/ 28 h 60"/>
                <a:gd name="T20" fmla="*/ 372 w 452"/>
                <a:gd name="T21" fmla="*/ 28 h 60"/>
                <a:gd name="T22" fmla="*/ 330 w 452"/>
                <a:gd name="T23" fmla="*/ 21 h 60"/>
                <a:gd name="T24" fmla="*/ 336 w 452"/>
                <a:gd name="T25" fmla="*/ 55 h 60"/>
                <a:gd name="T26" fmla="*/ 337 w 452"/>
                <a:gd name="T27" fmla="*/ 59 h 60"/>
                <a:gd name="T28" fmla="*/ 315 w 452"/>
                <a:gd name="T29" fmla="*/ 20 h 60"/>
                <a:gd name="T30" fmla="*/ 315 w 452"/>
                <a:gd name="T31" fmla="*/ 59 h 60"/>
                <a:gd name="T32" fmla="*/ 289 w 452"/>
                <a:gd name="T33" fmla="*/ 42 h 60"/>
                <a:gd name="T34" fmla="*/ 288 w 452"/>
                <a:gd name="T35" fmla="*/ 57 h 60"/>
                <a:gd name="T36" fmla="*/ 302 w 452"/>
                <a:gd name="T37" fmla="*/ 51 h 60"/>
                <a:gd name="T38" fmla="*/ 263 w 452"/>
                <a:gd name="T39" fmla="*/ 57 h 60"/>
                <a:gd name="T40" fmla="*/ 275 w 452"/>
                <a:gd name="T41" fmla="*/ 51 h 60"/>
                <a:gd name="T42" fmla="*/ 287 w 452"/>
                <a:gd name="T43" fmla="*/ 10 h 60"/>
                <a:gd name="T44" fmla="*/ 280 w 452"/>
                <a:gd name="T45" fmla="*/ 7 h 60"/>
                <a:gd name="T46" fmla="*/ 234 w 452"/>
                <a:gd name="T47" fmla="*/ 38 h 60"/>
                <a:gd name="T48" fmla="*/ 243 w 452"/>
                <a:gd name="T49" fmla="*/ 30 h 60"/>
                <a:gd name="T50" fmla="*/ 238 w 452"/>
                <a:gd name="T51" fmla="*/ 18 h 60"/>
                <a:gd name="T52" fmla="*/ 222 w 452"/>
                <a:gd name="T53" fmla="*/ 49 h 60"/>
                <a:gd name="T54" fmla="*/ 237 w 452"/>
                <a:gd name="T55" fmla="*/ 57 h 60"/>
                <a:gd name="T56" fmla="*/ 244 w 452"/>
                <a:gd name="T57" fmla="*/ 59 h 60"/>
                <a:gd name="T58" fmla="*/ 240 w 452"/>
                <a:gd name="T59" fmla="*/ 41 h 60"/>
                <a:gd name="T60" fmla="*/ 199 w 452"/>
                <a:gd name="T61" fmla="*/ 36 h 60"/>
                <a:gd name="T62" fmla="*/ 202 w 452"/>
                <a:gd name="T63" fmla="*/ 32 h 60"/>
                <a:gd name="T64" fmla="*/ 200 w 452"/>
                <a:gd name="T65" fmla="*/ 20 h 60"/>
                <a:gd name="T66" fmla="*/ 196 w 452"/>
                <a:gd name="T67" fmla="*/ 43 h 60"/>
                <a:gd name="T68" fmla="*/ 179 w 452"/>
                <a:gd name="T69" fmla="*/ 45 h 60"/>
                <a:gd name="T70" fmla="*/ 170 w 452"/>
                <a:gd name="T71" fmla="*/ 18 h 60"/>
                <a:gd name="T72" fmla="*/ 131 w 452"/>
                <a:gd name="T73" fmla="*/ 26 h 60"/>
                <a:gd name="T74" fmla="*/ 139 w 452"/>
                <a:gd name="T75" fmla="*/ 57 h 60"/>
                <a:gd name="T76" fmla="*/ 154 w 452"/>
                <a:gd name="T77" fmla="*/ 49 h 60"/>
                <a:gd name="T78" fmla="*/ 169 w 452"/>
                <a:gd name="T79" fmla="*/ 28 h 60"/>
                <a:gd name="T80" fmla="*/ 96 w 452"/>
                <a:gd name="T81" fmla="*/ 42 h 60"/>
                <a:gd name="T82" fmla="*/ 108 w 452"/>
                <a:gd name="T83" fmla="*/ 45 h 60"/>
                <a:gd name="T84" fmla="*/ 128 w 452"/>
                <a:gd name="T85" fmla="*/ 59 h 60"/>
                <a:gd name="T86" fmla="*/ 103 w 452"/>
                <a:gd name="T87" fmla="*/ 17 h 60"/>
                <a:gd name="T88" fmla="*/ 97 w 452"/>
                <a:gd name="T89" fmla="*/ 59 h 60"/>
                <a:gd name="T90" fmla="*/ 78 w 452"/>
                <a:gd name="T91" fmla="*/ 18 h 60"/>
                <a:gd name="T92" fmla="*/ 39 w 452"/>
                <a:gd name="T93" fmla="*/ 26 h 60"/>
                <a:gd name="T94" fmla="*/ 47 w 452"/>
                <a:gd name="T95" fmla="*/ 57 h 60"/>
                <a:gd name="T96" fmla="*/ 62 w 452"/>
                <a:gd name="T97" fmla="*/ 49 h 60"/>
                <a:gd name="T98" fmla="*/ 77 w 452"/>
                <a:gd name="T99" fmla="*/ 28 h 60"/>
                <a:gd name="T100" fmla="*/ 15 w 452"/>
                <a:gd name="T101" fmla="*/ 60 h 60"/>
                <a:gd name="T102" fmla="*/ 8 w 452"/>
                <a:gd name="T103" fmla="*/ 25 h 60"/>
                <a:gd name="T104" fmla="*/ 25 w 452"/>
                <a:gd name="T105" fmla="*/ 17 h 60"/>
                <a:gd name="T106" fmla="*/ 1 w 452"/>
                <a:gd name="T107" fmla="*/ 27 h 60"/>
                <a:gd name="T108" fmla="*/ 15 w 452"/>
                <a:gd name="T109" fmla="*/ 57 h 60"/>
                <a:gd name="T110" fmla="*/ 2 w 452"/>
                <a:gd name="T1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60">
                  <a:moveTo>
                    <a:pt x="451" y="18"/>
                  </a:moveTo>
                  <a:cubicBezTo>
                    <a:pt x="410" y="18"/>
                    <a:pt x="410" y="18"/>
                    <a:pt x="410" y="1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2" y="28"/>
                    <a:pt x="412" y="28"/>
                    <a:pt x="412" y="28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3" y="23"/>
                    <a:pt x="414" y="21"/>
                    <a:pt x="420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55"/>
                    <a:pt x="426" y="57"/>
                    <a:pt x="420" y="57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36" y="57"/>
                    <a:pt x="435" y="55"/>
                    <a:pt x="435" y="49"/>
                  </a:cubicBezTo>
                  <a:cubicBezTo>
                    <a:pt x="435" y="21"/>
                    <a:pt x="435" y="21"/>
                    <a:pt x="435" y="21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8" y="21"/>
                    <a:pt x="448" y="23"/>
                    <a:pt x="449" y="26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2" y="28"/>
                    <a:pt x="452" y="28"/>
                    <a:pt x="452" y="28"/>
                  </a:cubicBezTo>
                  <a:lnTo>
                    <a:pt x="451" y="18"/>
                  </a:lnTo>
                  <a:close/>
                  <a:moveTo>
                    <a:pt x="365" y="59"/>
                  </a:moveTo>
                  <a:cubicBezTo>
                    <a:pt x="402" y="59"/>
                    <a:pt x="402" y="59"/>
                    <a:pt x="402" y="59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1" y="49"/>
                    <a:pt x="401" y="49"/>
                    <a:pt x="401" y="49"/>
                  </a:cubicBezTo>
                  <a:cubicBezTo>
                    <a:pt x="400" y="50"/>
                    <a:pt x="400" y="50"/>
                    <a:pt x="400" y="50"/>
                  </a:cubicBezTo>
                  <a:cubicBezTo>
                    <a:pt x="399" y="54"/>
                    <a:pt x="399" y="55"/>
                    <a:pt x="392" y="55"/>
                  </a:cubicBezTo>
                  <a:cubicBezTo>
                    <a:pt x="386" y="55"/>
                    <a:pt x="386" y="55"/>
                    <a:pt x="386" y="55"/>
                  </a:cubicBezTo>
                  <a:cubicBezTo>
                    <a:pt x="381" y="55"/>
                    <a:pt x="380" y="54"/>
                    <a:pt x="380" y="48"/>
                  </a:cubicBezTo>
                  <a:cubicBezTo>
                    <a:pt x="380" y="39"/>
                    <a:pt x="380" y="39"/>
                    <a:pt x="380" y="39"/>
                  </a:cubicBezTo>
                  <a:cubicBezTo>
                    <a:pt x="384" y="39"/>
                    <a:pt x="384" y="39"/>
                    <a:pt x="384" y="39"/>
                  </a:cubicBezTo>
                  <a:cubicBezTo>
                    <a:pt x="390" y="39"/>
                    <a:pt x="391" y="39"/>
                    <a:pt x="391" y="45"/>
                  </a:cubicBezTo>
                  <a:cubicBezTo>
                    <a:pt x="393" y="45"/>
                    <a:pt x="393" y="45"/>
                    <a:pt x="393" y="45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1" y="29"/>
                    <a:pt x="391" y="29"/>
                    <a:pt x="391" y="29"/>
                  </a:cubicBezTo>
                  <a:cubicBezTo>
                    <a:pt x="391" y="35"/>
                    <a:pt x="390" y="36"/>
                    <a:pt x="384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80" y="21"/>
                    <a:pt x="380" y="21"/>
                    <a:pt x="380" y="21"/>
                  </a:cubicBezTo>
                  <a:cubicBezTo>
                    <a:pt x="390" y="21"/>
                    <a:pt x="390" y="21"/>
                    <a:pt x="390" y="21"/>
                  </a:cubicBezTo>
                  <a:cubicBezTo>
                    <a:pt x="396" y="21"/>
                    <a:pt x="397" y="23"/>
                    <a:pt x="398" y="26"/>
                  </a:cubicBezTo>
                  <a:cubicBezTo>
                    <a:pt x="398" y="28"/>
                    <a:pt x="398" y="28"/>
                    <a:pt x="398" y="28"/>
                  </a:cubicBezTo>
                  <a:cubicBezTo>
                    <a:pt x="400" y="28"/>
                    <a:pt x="400" y="28"/>
                    <a:pt x="400" y="28"/>
                  </a:cubicBezTo>
                  <a:cubicBezTo>
                    <a:pt x="400" y="18"/>
                    <a:pt x="400" y="18"/>
                    <a:pt x="400" y="18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65" y="20"/>
                    <a:pt x="365" y="20"/>
                    <a:pt x="365" y="20"/>
                  </a:cubicBezTo>
                  <a:cubicBezTo>
                    <a:pt x="371" y="20"/>
                    <a:pt x="372" y="21"/>
                    <a:pt x="372" y="28"/>
                  </a:cubicBezTo>
                  <a:cubicBezTo>
                    <a:pt x="372" y="49"/>
                    <a:pt x="372" y="49"/>
                    <a:pt x="372" y="49"/>
                  </a:cubicBezTo>
                  <a:cubicBezTo>
                    <a:pt x="372" y="55"/>
                    <a:pt x="371" y="57"/>
                    <a:pt x="365" y="57"/>
                  </a:cubicBezTo>
                  <a:lnTo>
                    <a:pt x="365" y="59"/>
                  </a:lnTo>
                  <a:close/>
                  <a:moveTo>
                    <a:pt x="330" y="21"/>
                  </a:moveTo>
                  <a:cubicBezTo>
                    <a:pt x="337" y="21"/>
                    <a:pt x="337" y="21"/>
                    <a:pt x="337" y="21"/>
                  </a:cubicBezTo>
                  <a:cubicBezTo>
                    <a:pt x="348" y="21"/>
                    <a:pt x="350" y="31"/>
                    <a:pt x="350" y="38"/>
                  </a:cubicBezTo>
                  <a:cubicBezTo>
                    <a:pt x="350" y="46"/>
                    <a:pt x="348" y="55"/>
                    <a:pt x="337" y="55"/>
                  </a:cubicBezTo>
                  <a:cubicBezTo>
                    <a:pt x="336" y="55"/>
                    <a:pt x="336" y="55"/>
                    <a:pt x="336" y="55"/>
                  </a:cubicBezTo>
                  <a:cubicBezTo>
                    <a:pt x="331" y="55"/>
                    <a:pt x="330" y="54"/>
                    <a:pt x="330" y="48"/>
                  </a:cubicBezTo>
                  <a:lnTo>
                    <a:pt x="330" y="21"/>
                  </a:lnTo>
                  <a:close/>
                  <a:moveTo>
                    <a:pt x="315" y="59"/>
                  </a:moveTo>
                  <a:cubicBezTo>
                    <a:pt x="337" y="59"/>
                    <a:pt x="337" y="59"/>
                    <a:pt x="337" y="59"/>
                  </a:cubicBezTo>
                  <a:cubicBezTo>
                    <a:pt x="353" y="59"/>
                    <a:pt x="360" y="49"/>
                    <a:pt x="360" y="38"/>
                  </a:cubicBezTo>
                  <a:cubicBezTo>
                    <a:pt x="360" y="27"/>
                    <a:pt x="353" y="18"/>
                    <a:pt x="337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21" y="20"/>
                    <a:pt x="322" y="21"/>
                    <a:pt x="322" y="28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2" y="55"/>
                    <a:pt x="321" y="57"/>
                    <a:pt x="315" y="57"/>
                  </a:cubicBezTo>
                  <a:lnTo>
                    <a:pt x="315" y="59"/>
                  </a:lnTo>
                  <a:close/>
                  <a:moveTo>
                    <a:pt x="289" y="42"/>
                  </a:moveTo>
                  <a:cubicBezTo>
                    <a:pt x="279" y="42"/>
                    <a:pt x="279" y="42"/>
                    <a:pt x="279" y="42"/>
                  </a:cubicBezTo>
                  <a:cubicBezTo>
                    <a:pt x="284" y="30"/>
                    <a:pt x="284" y="30"/>
                    <a:pt x="284" y="30"/>
                  </a:cubicBezTo>
                  <a:lnTo>
                    <a:pt x="289" y="42"/>
                  </a:lnTo>
                  <a:close/>
                  <a:moveTo>
                    <a:pt x="277" y="45"/>
                  </a:moveTo>
                  <a:cubicBezTo>
                    <a:pt x="291" y="45"/>
                    <a:pt x="291" y="45"/>
                    <a:pt x="291" y="45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5"/>
                    <a:pt x="294" y="57"/>
                    <a:pt x="288" y="57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311" y="59"/>
                    <a:pt x="311" y="59"/>
                    <a:pt x="311" y="59"/>
                  </a:cubicBezTo>
                  <a:cubicBezTo>
                    <a:pt x="311" y="57"/>
                    <a:pt x="311" y="57"/>
                    <a:pt x="311" y="57"/>
                  </a:cubicBezTo>
                  <a:cubicBezTo>
                    <a:pt x="305" y="57"/>
                    <a:pt x="304" y="55"/>
                    <a:pt x="302" y="51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0" y="55"/>
                    <a:pt x="268" y="57"/>
                    <a:pt x="263" y="57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74" y="57"/>
                    <a:pt x="273" y="55"/>
                    <a:pt x="275" y="51"/>
                  </a:cubicBezTo>
                  <a:lnTo>
                    <a:pt x="277" y="45"/>
                  </a:lnTo>
                  <a:close/>
                  <a:moveTo>
                    <a:pt x="287" y="3"/>
                  </a:moveTo>
                  <a:cubicBezTo>
                    <a:pt x="288" y="3"/>
                    <a:pt x="290" y="5"/>
                    <a:pt x="290" y="7"/>
                  </a:cubicBezTo>
                  <a:cubicBezTo>
                    <a:pt x="290" y="8"/>
                    <a:pt x="288" y="10"/>
                    <a:pt x="287" y="10"/>
                  </a:cubicBezTo>
                  <a:cubicBezTo>
                    <a:pt x="285" y="10"/>
                    <a:pt x="284" y="8"/>
                    <a:pt x="284" y="7"/>
                  </a:cubicBezTo>
                  <a:cubicBezTo>
                    <a:pt x="284" y="5"/>
                    <a:pt x="285" y="3"/>
                    <a:pt x="287" y="3"/>
                  </a:cubicBezTo>
                  <a:moveTo>
                    <a:pt x="287" y="0"/>
                  </a:moveTo>
                  <a:cubicBezTo>
                    <a:pt x="283" y="0"/>
                    <a:pt x="280" y="3"/>
                    <a:pt x="280" y="7"/>
                  </a:cubicBezTo>
                  <a:cubicBezTo>
                    <a:pt x="280" y="10"/>
                    <a:pt x="283" y="13"/>
                    <a:pt x="287" y="13"/>
                  </a:cubicBezTo>
                  <a:cubicBezTo>
                    <a:pt x="290" y="13"/>
                    <a:pt x="293" y="10"/>
                    <a:pt x="293" y="7"/>
                  </a:cubicBezTo>
                  <a:cubicBezTo>
                    <a:pt x="293" y="3"/>
                    <a:pt x="290" y="0"/>
                    <a:pt x="287" y="0"/>
                  </a:cubicBezTo>
                  <a:moveTo>
                    <a:pt x="234" y="38"/>
                  </a:moveTo>
                  <a:cubicBezTo>
                    <a:pt x="230" y="38"/>
                    <a:pt x="230" y="38"/>
                    <a:pt x="230" y="38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40" y="21"/>
                    <a:pt x="243" y="25"/>
                    <a:pt x="243" y="30"/>
                  </a:cubicBezTo>
                  <a:cubicBezTo>
                    <a:pt x="243" y="34"/>
                    <a:pt x="240" y="38"/>
                    <a:pt x="234" y="38"/>
                  </a:cubicBezTo>
                  <a:moveTo>
                    <a:pt x="240" y="41"/>
                  </a:moveTo>
                  <a:cubicBezTo>
                    <a:pt x="247" y="40"/>
                    <a:pt x="252" y="35"/>
                    <a:pt x="252" y="30"/>
                  </a:cubicBezTo>
                  <a:cubicBezTo>
                    <a:pt x="252" y="23"/>
                    <a:pt x="246" y="18"/>
                    <a:pt x="23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21" y="20"/>
                    <a:pt x="222" y="21"/>
                    <a:pt x="222" y="2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2" y="55"/>
                    <a:pt x="221" y="57"/>
                    <a:pt x="216" y="57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37" y="59"/>
                    <a:pt x="237" y="59"/>
                    <a:pt x="237" y="59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1" y="57"/>
                    <a:pt x="230" y="55"/>
                    <a:pt x="230" y="4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55" y="56"/>
                    <a:pt x="252" y="54"/>
                    <a:pt x="246" y="48"/>
                  </a:cubicBezTo>
                  <a:lnTo>
                    <a:pt x="240" y="41"/>
                  </a:lnTo>
                  <a:close/>
                  <a:moveTo>
                    <a:pt x="183" y="56"/>
                  </a:moveTo>
                  <a:cubicBezTo>
                    <a:pt x="186" y="57"/>
                    <a:pt x="189" y="60"/>
                    <a:pt x="194" y="60"/>
                  </a:cubicBezTo>
                  <a:cubicBezTo>
                    <a:pt x="201" y="60"/>
                    <a:pt x="207" y="55"/>
                    <a:pt x="207" y="47"/>
                  </a:cubicBezTo>
                  <a:cubicBezTo>
                    <a:pt x="207" y="42"/>
                    <a:pt x="203" y="38"/>
                    <a:pt x="199" y="36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8" y="30"/>
                    <a:pt x="187" y="27"/>
                    <a:pt x="187" y="25"/>
                  </a:cubicBezTo>
                  <a:cubicBezTo>
                    <a:pt x="187" y="22"/>
                    <a:pt x="189" y="20"/>
                    <a:pt x="192" y="20"/>
                  </a:cubicBezTo>
                  <a:cubicBezTo>
                    <a:pt x="199" y="20"/>
                    <a:pt x="201" y="26"/>
                    <a:pt x="20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18"/>
                    <a:pt x="201" y="19"/>
                    <a:pt x="200" y="20"/>
                  </a:cubicBezTo>
                  <a:cubicBezTo>
                    <a:pt x="198" y="18"/>
                    <a:pt x="196" y="17"/>
                    <a:pt x="192" y="17"/>
                  </a:cubicBezTo>
                  <a:cubicBezTo>
                    <a:pt x="185" y="17"/>
                    <a:pt x="180" y="22"/>
                    <a:pt x="180" y="27"/>
                  </a:cubicBezTo>
                  <a:cubicBezTo>
                    <a:pt x="180" y="34"/>
                    <a:pt x="184" y="37"/>
                    <a:pt x="189" y="40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9" y="45"/>
                    <a:pt x="201" y="48"/>
                    <a:pt x="201" y="50"/>
                  </a:cubicBezTo>
                  <a:cubicBezTo>
                    <a:pt x="201" y="54"/>
                    <a:pt x="198" y="57"/>
                    <a:pt x="194" y="57"/>
                  </a:cubicBezTo>
                  <a:cubicBezTo>
                    <a:pt x="188" y="57"/>
                    <a:pt x="183" y="52"/>
                    <a:pt x="181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2" y="58"/>
                    <a:pt x="183" y="57"/>
                    <a:pt x="183" y="56"/>
                  </a:cubicBezTo>
                  <a:moveTo>
                    <a:pt x="170" y="18"/>
                  </a:moveTo>
                  <a:cubicBezTo>
                    <a:pt x="129" y="18"/>
                    <a:pt x="129" y="18"/>
                    <a:pt x="129" y="1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3"/>
                    <a:pt x="133" y="21"/>
                    <a:pt x="139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5"/>
                    <a:pt x="145" y="57"/>
                    <a:pt x="139" y="57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55" y="57"/>
                    <a:pt x="154" y="55"/>
                    <a:pt x="154" y="49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7" y="21"/>
                    <a:pt x="168" y="23"/>
                    <a:pt x="169" y="26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1" y="28"/>
                    <a:pt x="171" y="28"/>
                    <a:pt x="171" y="28"/>
                  </a:cubicBezTo>
                  <a:lnTo>
                    <a:pt x="170" y="18"/>
                  </a:lnTo>
                  <a:close/>
                  <a:moveTo>
                    <a:pt x="106" y="42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101" y="30"/>
                    <a:pt x="101" y="30"/>
                    <a:pt x="101" y="30"/>
                  </a:cubicBezTo>
                  <a:lnTo>
                    <a:pt x="106" y="42"/>
                  </a:lnTo>
                  <a:close/>
                  <a:moveTo>
                    <a:pt x="94" y="45"/>
                  </a:moveTo>
                  <a:cubicBezTo>
                    <a:pt x="108" y="45"/>
                    <a:pt x="108" y="45"/>
                    <a:pt x="108" y="45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5"/>
                    <a:pt x="111" y="57"/>
                    <a:pt x="105" y="57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22" y="57"/>
                    <a:pt x="121" y="55"/>
                    <a:pt x="119" y="51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7" y="55"/>
                    <a:pt x="85" y="57"/>
                    <a:pt x="80" y="5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1" y="57"/>
                    <a:pt x="90" y="55"/>
                    <a:pt x="92" y="51"/>
                  </a:cubicBezTo>
                  <a:lnTo>
                    <a:pt x="94" y="45"/>
                  </a:lnTo>
                  <a:close/>
                  <a:moveTo>
                    <a:pt x="7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3"/>
                    <a:pt x="41" y="21"/>
                    <a:pt x="47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55"/>
                    <a:pt x="53" y="57"/>
                    <a:pt x="47" y="57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3" y="57"/>
                    <a:pt x="62" y="55"/>
                    <a:pt x="62" y="49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5" y="21"/>
                    <a:pt x="76" y="23"/>
                    <a:pt x="77" y="26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9" y="28"/>
                    <a:pt x="79" y="28"/>
                    <a:pt x="79" y="28"/>
                  </a:cubicBezTo>
                  <a:lnTo>
                    <a:pt x="78" y="18"/>
                  </a:lnTo>
                  <a:close/>
                  <a:moveTo>
                    <a:pt x="4" y="56"/>
                  </a:moveTo>
                  <a:cubicBezTo>
                    <a:pt x="6" y="57"/>
                    <a:pt x="10" y="60"/>
                    <a:pt x="15" y="60"/>
                  </a:cubicBezTo>
                  <a:cubicBezTo>
                    <a:pt x="22" y="60"/>
                    <a:pt x="28" y="55"/>
                    <a:pt x="28" y="47"/>
                  </a:cubicBezTo>
                  <a:cubicBezTo>
                    <a:pt x="28" y="42"/>
                    <a:pt x="24" y="38"/>
                    <a:pt x="19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" y="30"/>
                    <a:pt x="8" y="27"/>
                    <a:pt x="8" y="25"/>
                  </a:cubicBezTo>
                  <a:cubicBezTo>
                    <a:pt x="8" y="22"/>
                    <a:pt x="10" y="20"/>
                    <a:pt x="13" y="20"/>
                  </a:cubicBezTo>
                  <a:cubicBezTo>
                    <a:pt x="20" y="20"/>
                    <a:pt x="22" y="26"/>
                    <a:pt x="23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18"/>
                    <a:pt x="17" y="17"/>
                    <a:pt x="13" y="17"/>
                  </a:cubicBezTo>
                  <a:cubicBezTo>
                    <a:pt x="6" y="17"/>
                    <a:pt x="1" y="22"/>
                    <a:pt x="1" y="27"/>
                  </a:cubicBezTo>
                  <a:cubicBezTo>
                    <a:pt x="1" y="34"/>
                    <a:pt x="4" y="37"/>
                    <a:pt x="10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5"/>
                    <a:pt x="21" y="48"/>
                    <a:pt x="21" y="50"/>
                  </a:cubicBezTo>
                  <a:cubicBezTo>
                    <a:pt x="21" y="54"/>
                    <a:pt x="19" y="57"/>
                    <a:pt x="15" y="57"/>
                  </a:cubicBezTo>
                  <a:cubicBezTo>
                    <a:pt x="9" y="57"/>
                    <a:pt x="4" y="52"/>
                    <a:pt x="2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58"/>
                    <a:pt x="3" y="57"/>
                    <a:pt x="4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0"/>
            <p:cNvSpPr>
              <a:spLocks noEditPoints="1"/>
            </p:cNvSpPr>
            <p:nvPr userDrawn="1"/>
          </p:nvSpPr>
          <p:spPr bwMode="auto">
            <a:xfrm>
              <a:off x="1501775" y="920750"/>
              <a:ext cx="1143000" cy="73025"/>
            </a:xfrm>
            <a:custGeom>
              <a:avLst/>
              <a:gdLst>
                <a:gd name="T0" fmla="*/ 643 w 666"/>
                <a:gd name="T1" fmla="*/ 4 h 43"/>
                <a:gd name="T2" fmla="*/ 621 w 666"/>
                <a:gd name="T3" fmla="*/ 22 h 43"/>
                <a:gd name="T4" fmla="*/ 574 w 666"/>
                <a:gd name="T5" fmla="*/ 2 h 43"/>
                <a:gd name="T6" fmla="*/ 583 w 666"/>
                <a:gd name="T7" fmla="*/ 5 h 43"/>
                <a:gd name="T8" fmla="*/ 583 w 666"/>
                <a:gd name="T9" fmla="*/ 42 h 43"/>
                <a:gd name="T10" fmla="*/ 598 w 666"/>
                <a:gd name="T11" fmla="*/ 5 h 43"/>
                <a:gd name="T12" fmla="*/ 615 w 666"/>
                <a:gd name="T13" fmla="*/ 11 h 43"/>
                <a:gd name="T14" fmla="*/ 564 w 666"/>
                <a:gd name="T15" fmla="*/ 31 h 43"/>
                <a:gd name="T16" fmla="*/ 549 w 666"/>
                <a:gd name="T17" fmla="*/ 3 h 43"/>
                <a:gd name="T18" fmla="*/ 559 w 666"/>
                <a:gd name="T19" fmla="*/ 0 h 43"/>
                <a:gd name="T20" fmla="*/ 546 w 666"/>
                <a:gd name="T21" fmla="*/ 23 h 43"/>
                <a:gd name="T22" fmla="*/ 538 w 666"/>
                <a:gd name="T23" fmla="*/ 28 h 43"/>
                <a:gd name="T24" fmla="*/ 540 w 666"/>
                <a:gd name="T25" fmla="*/ 40 h 43"/>
                <a:gd name="T26" fmla="*/ 504 w 666"/>
                <a:gd name="T27" fmla="*/ 4 h 43"/>
                <a:gd name="T28" fmla="*/ 481 w 666"/>
                <a:gd name="T29" fmla="*/ 22 h 43"/>
                <a:gd name="T30" fmla="*/ 477 w 666"/>
                <a:gd name="T31" fmla="*/ 2 h 43"/>
                <a:gd name="T32" fmla="*/ 456 w 666"/>
                <a:gd name="T33" fmla="*/ 31 h 43"/>
                <a:gd name="T34" fmla="*/ 430 w 666"/>
                <a:gd name="T35" fmla="*/ 2 h 43"/>
                <a:gd name="T36" fmla="*/ 454 w 666"/>
                <a:gd name="T37" fmla="*/ 43 h 43"/>
                <a:gd name="T38" fmla="*/ 416 w 666"/>
                <a:gd name="T39" fmla="*/ 26 h 43"/>
                <a:gd name="T40" fmla="*/ 402 w 666"/>
                <a:gd name="T41" fmla="*/ 4 h 43"/>
                <a:gd name="T42" fmla="*/ 387 w 666"/>
                <a:gd name="T43" fmla="*/ 11 h 43"/>
                <a:gd name="T44" fmla="*/ 419 w 666"/>
                <a:gd name="T45" fmla="*/ 11 h 43"/>
                <a:gd name="T46" fmla="*/ 409 w 666"/>
                <a:gd name="T47" fmla="*/ 4 h 43"/>
                <a:gd name="T48" fmla="*/ 371 w 666"/>
                <a:gd name="T49" fmla="*/ 33 h 43"/>
                <a:gd name="T50" fmla="*/ 355 w 666"/>
                <a:gd name="T51" fmla="*/ 39 h 43"/>
                <a:gd name="T52" fmla="*/ 360 w 666"/>
                <a:gd name="T53" fmla="*/ 29 h 43"/>
                <a:gd name="T54" fmla="*/ 352 w 666"/>
                <a:gd name="T55" fmla="*/ 19 h 43"/>
                <a:gd name="T56" fmla="*/ 367 w 666"/>
                <a:gd name="T57" fmla="*/ 10 h 43"/>
                <a:gd name="T58" fmla="*/ 334 w 666"/>
                <a:gd name="T59" fmla="*/ 2 h 43"/>
                <a:gd name="T60" fmla="*/ 334 w 666"/>
                <a:gd name="T61" fmla="*/ 40 h 43"/>
                <a:gd name="T62" fmla="*/ 279 w 666"/>
                <a:gd name="T63" fmla="*/ 2 h 43"/>
                <a:gd name="T64" fmla="*/ 279 w 666"/>
                <a:gd name="T65" fmla="*/ 40 h 43"/>
                <a:gd name="T66" fmla="*/ 288 w 666"/>
                <a:gd name="T67" fmla="*/ 32 h 43"/>
                <a:gd name="T68" fmla="*/ 318 w 666"/>
                <a:gd name="T69" fmla="*/ 11 h 43"/>
                <a:gd name="T70" fmla="*/ 308 w 666"/>
                <a:gd name="T71" fmla="*/ 4 h 43"/>
                <a:gd name="T72" fmla="*/ 248 w 666"/>
                <a:gd name="T73" fmla="*/ 40 h 43"/>
                <a:gd name="T74" fmla="*/ 271 w 666"/>
                <a:gd name="T75" fmla="*/ 22 h 43"/>
                <a:gd name="T76" fmla="*/ 271 w 666"/>
                <a:gd name="T77" fmla="*/ 22 h 43"/>
                <a:gd name="T78" fmla="*/ 209 w 666"/>
                <a:gd name="T79" fmla="*/ 11 h 43"/>
                <a:gd name="T80" fmla="*/ 194 w 666"/>
                <a:gd name="T81" fmla="*/ 4 h 43"/>
                <a:gd name="T82" fmla="*/ 194 w 666"/>
                <a:gd name="T83" fmla="*/ 42 h 43"/>
                <a:gd name="T84" fmla="*/ 141 w 666"/>
                <a:gd name="T85" fmla="*/ 11 h 43"/>
                <a:gd name="T86" fmla="*/ 158 w 666"/>
                <a:gd name="T87" fmla="*/ 5 h 43"/>
                <a:gd name="T88" fmla="*/ 173 w 666"/>
                <a:gd name="T89" fmla="*/ 42 h 43"/>
                <a:gd name="T90" fmla="*/ 173 w 666"/>
                <a:gd name="T91" fmla="*/ 5 h 43"/>
                <a:gd name="T92" fmla="*/ 183 w 666"/>
                <a:gd name="T93" fmla="*/ 2 h 43"/>
                <a:gd name="T94" fmla="*/ 96 w 666"/>
                <a:gd name="T95" fmla="*/ 42 h 43"/>
                <a:gd name="T96" fmla="*/ 133 w 666"/>
                <a:gd name="T97" fmla="*/ 34 h 43"/>
                <a:gd name="T98" fmla="*/ 111 w 666"/>
                <a:gd name="T99" fmla="*/ 11 h 43"/>
                <a:gd name="T100" fmla="*/ 96 w 666"/>
                <a:gd name="T101" fmla="*/ 4 h 43"/>
                <a:gd name="T102" fmla="*/ 65 w 666"/>
                <a:gd name="T103" fmla="*/ 13 h 43"/>
                <a:gd name="T104" fmla="*/ 75 w 666"/>
                <a:gd name="T105" fmla="*/ 35 h 43"/>
                <a:gd name="T106" fmla="*/ 92 w 666"/>
                <a:gd name="T107" fmla="*/ 40 h 43"/>
                <a:gd name="T108" fmla="*/ 53 w 666"/>
                <a:gd name="T109" fmla="*/ 34 h 43"/>
                <a:gd name="T110" fmla="*/ 61 w 666"/>
                <a:gd name="T111" fmla="*/ 40 h 43"/>
                <a:gd name="T112" fmla="*/ 48 w 666"/>
                <a:gd name="T113" fmla="*/ 2 h 43"/>
                <a:gd name="T114" fmla="*/ 27 w 666"/>
                <a:gd name="T115" fmla="*/ 31 h 43"/>
                <a:gd name="T116" fmla="*/ 0 w 666"/>
                <a:gd name="T117" fmla="*/ 2 h 43"/>
                <a:gd name="T118" fmla="*/ 25 w 666"/>
                <a:gd name="T1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6" h="43">
                  <a:moveTo>
                    <a:pt x="657" y="22"/>
                  </a:moveTo>
                  <a:cubicBezTo>
                    <a:pt x="657" y="30"/>
                    <a:pt x="653" y="40"/>
                    <a:pt x="643" y="40"/>
                  </a:cubicBezTo>
                  <a:cubicBezTo>
                    <a:pt x="634" y="40"/>
                    <a:pt x="630" y="30"/>
                    <a:pt x="630" y="22"/>
                  </a:cubicBezTo>
                  <a:cubicBezTo>
                    <a:pt x="630" y="14"/>
                    <a:pt x="634" y="4"/>
                    <a:pt x="643" y="4"/>
                  </a:cubicBezTo>
                  <a:cubicBezTo>
                    <a:pt x="653" y="4"/>
                    <a:pt x="657" y="14"/>
                    <a:pt x="657" y="22"/>
                  </a:cubicBezTo>
                  <a:moveTo>
                    <a:pt x="666" y="22"/>
                  </a:moveTo>
                  <a:cubicBezTo>
                    <a:pt x="666" y="10"/>
                    <a:pt x="656" y="1"/>
                    <a:pt x="643" y="1"/>
                  </a:cubicBezTo>
                  <a:cubicBezTo>
                    <a:pt x="631" y="1"/>
                    <a:pt x="621" y="10"/>
                    <a:pt x="621" y="22"/>
                  </a:cubicBezTo>
                  <a:cubicBezTo>
                    <a:pt x="621" y="34"/>
                    <a:pt x="631" y="43"/>
                    <a:pt x="643" y="43"/>
                  </a:cubicBezTo>
                  <a:cubicBezTo>
                    <a:pt x="656" y="43"/>
                    <a:pt x="666" y="34"/>
                    <a:pt x="666" y="22"/>
                  </a:cubicBezTo>
                  <a:moveTo>
                    <a:pt x="614" y="2"/>
                  </a:moveTo>
                  <a:cubicBezTo>
                    <a:pt x="574" y="2"/>
                    <a:pt x="574" y="2"/>
                    <a:pt x="574" y="2"/>
                  </a:cubicBezTo>
                  <a:cubicBezTo>
                    <a:pt x="573" y="11"/>
                    <a:pt x="573" y="11"/>
                    <a:pt x="573" y="11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6" y="6"/>
                    <a:pt x="577" y="5"/>
                    <a:pt x="583" y="5"/>
                  </a:cubicBezTo>
                  <a:cubicBezTo>
                    <a:pt x="590" y="5"/>
                    <a:pt x="590" y="5"/>
                    <a:pt x="590" y="5"/>
                  </a:cubicBezTo>
                  <a:cubicBezTo>
                    <a:pt x="590" y="32"/>
                    <a:pt x="590" y="32"/>
                    <a:pt x="590" y="32"/>
                  </a:cubicBezTo>
                  <a:cubicBezTo>
                    <a:pt x="590" y="39"/>
                    <a:pt x="589" y="40"/>
                    <a:pt x="583" y="40"/>
                  </a:cubicBezTo>
                  <a:cubicBezTo>
                    <a:pt x="583" y="42"/>
                    <a:pt x="583" y="42"/>
                    <a:pt x="583" y="42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599" y="40"/>
                    <a:pt x="598" y="39"/>
                    <a:pt x="598" y="32"/>
                  </a:cubicBezTo>
                  <a:cubicBezTo>
                    <a:pt x="598" y="5"/>
                    <a:pt x="598" y="5"/>
                    <a:pt x="598" y="5"/>
                  </a:cubicBezTo>
                  <a:cubicBezTo>
                    <a:pt x="605" y="5"/>
                    <a:pt x="605" y="5"/>
                    <a:pt x="605" y="5"/>
                  </a:cubicBezTo>
                  <a:cubicBezTo>
                    <a:pt x="611" y="5"/>
                    <a:pt x="612" y="6"/>
                    <a:pt x="613" y="10"/>
                  </a:cubicBezTo>
                  <a:cubicBezTo>
                    <a:pt x="613" y="11"/>
                    <a:pt x="613" y="11"/>
                    <a:pt x="613" y="11"/>
                  </a:cubicBezTo>
                  <a:cubicBezTo>
                    <a:pt x="615" y="11"/>
                    <a:pt x="615" y="11"/>
                    <a:pt x="615" y="11"/>
                  </a:cubicBezTo>
                  <a:lnTo>
                    <a:pt x="614" y="2"/>
                  </a:lnTo>
                  <a:close/>
                  <a:moveTo>
                    <a:pt x="540" y="40"/>
                  </a:moveTo>
                  <a:cubicBezTo>
                    <a:pt x="542" y="40"/>
                    <a:pt x="545" y="43"/>
                    <a:pt x="551" y="43"/>
                  </a:cubicBezTo>
                  <a:cubicBezTo>
                    <a:pt x="557" y="43"/>
                    <a:pt x="564" y="38"/>
                    <a:pt x="564" y="31"/>
                  </a:cubicBezTo>
                  <a:cubicBezTo>
                    <a:pt x="564" y="26"/>
                    <a:pt x="560" y="21"/>
                    <a:pt x="555" y="19"/>
                  </a:cubicBezTo>
                  <a:cubicBezTo>
                    <a:pt x="549" y="16"/>
                    <a:pt x="549" y="16"/>
                    <a:pt x="549" y="16"/>
                  </a:cubicBezTo>
                  <a:cubicBezTo>
                    <a:pt x="545" y="14"/>
                    <a:pt x="543" y="11"/>
                    <a:pt x="543" y="9"/>
                  </a:cubicBezTo>
                  <a:cubicBezTo>
                    <a:pt x="543" y="5"/>
                    <a:pt x="546" y="3"/>
                    <a:pt x="549" y="3"/>
                  </a:cubicBezTo>
                  <a:cubicBezTo>
                    <a:pt x="556" y="3"/>
                    <a:pt x="558" y="10"/>
                    <a:pt x="559" y="15"/>
                  </a:cubicBezTo>
                  <a:cubicBezTo>
                    <a:pt x="560" y="15"/>
                    <a:pt x="560" y="15"/>
                    <a:pt x="560" y="15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8" y="2"/>
                    <a:pt x="557" y="3"/>
                    <a:pt x="557" y="3"/>
                  </a:cubicBezTo>
                  <a:cubicBezTo>
                    <a:pt x="555" y="2"/>
                    <a:pt x="552" y="1"/>
                    <a:pt x="548" y="1"/>
                  </a:cubicBezTo>
                  <a:cubicBezTo>
                    <a:pt x="542" y="1"/>
                    <a:pt x="537" y="5"/>
                    <a:pt x="537" y="11"/>
                  </a:cubicBezTo>
                  <a:cubicBezTo>
                    <a:pt x="537" y="17"/>
                    <a:pt x="540" y="20"/>
                    <a:pt x="546" y="23"/>
                  </a:cubicBezTo>
                  <a:cubicBezTo>
                    <a:pt x="552" y="27"/>
                    <a:pt x="552" y="27"/>
                    <a:pt x="552" y="27"/>
                  </a:cubicBezTo>
                  <a:cubicBezTo>
                    <a:pt x="555" y="28"/>
                    <a:pt x="557" y="31"/>
                    <a:pt x="557" y="33"/>
                  </a:cubicBezTo>
                  <a:cubicBezTo>
                    <a:pt x="557" y="38"/>
                    <a:pt x="554" y="40"/>
                    <a:pt x="551" y="40"/>
                  </a:cubicBezTo>
                  <a:cubicBezTo>
                    <a:pt x="545" y="40"/>
                    <a:pt x="539" y="36"/>
                    <a:pt x="538" y="28"/>
                  </a:cubicBezTo>
                  <a:cubicBezTo>
                    <a:pt x="536" y="28"/>
                    <a:pt x="536" y="28"/>
                    <a:pt x="536" y="28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8" y="43"/>
                    <a:pt x="538" y="43"/>
                    <a:pt x="538" y="43"/>
                  </a:cubicBezTo>
                  <a:cubicBezTo>
                    <a:pt x="538" y="42"/>
                    <a:pt x="539" y="41"/>
                    <a:pt x="540" y="40"/>
                  </a:cubicBezTo>
                  <a:moveTo>
                    <a:pt x="517" y="22"/>
                  </a:moveTo>
                  <a:cubicBezTo>
                    <a:pt x="517" y="30"/>
                    <a:pt x="513" y="40"/>
                    <a:pt x="504" y="40"/>
                  </a:cubicBezTo>
                  <a:cubicBezTo>
                    <a:pt x="494" y="40"/>
                    <a:pt x="490" y="30"/>
                    <a:pt x="490" y="22"/>
                  </a:cubicBezTo>
                  <a:cubicBezTo>
                    <a:pt x="490" y="14"/>
                    <a:pt x="494" y="4"/>
                    <a:pt x="504" y="4"/>
                  </a:cubicBezTo>
                  <a:cubicBezTo>
                    <a:pt x="513" y="4"/>
                    <a:pt x="517" y="14"/>
                    <a:pt x="517" y="22"/>
                  </a:cubicBezTo>
                  <a:moveTo>
                    <a:pt x="526" y="22"/>
                  </a:moveTo>
                  <a:cubicBezTo>
                    <a:pt x="526" y="10"/>
                    <a:pt x="516" y="1"/>
                    <a:pt x="504" y="1"/>
                  </a:cubicBezTo>
                  <a:cubicBezTo>
                    <a:pt x="491" y="1"/>
                    <a:pt x="481" y="10"/>
                    <a:pt x="481" y="22"/>
                  </a:cubicBezTo>
                  <a:cubicBezTo>
                    <a:pt x="481" y="34"/>
                    <a:pt x="491" y="43"/>
                    <a:pt x="504" y="43"/>
                  </a:cubicBezTo>
                  <a:cubicBezTo>
                    <a:pt x="516" y="43"/>
                    <a:pt x="526" y="34"/>
                    <a:pt x="526" y="22"/>
                  </a:cubicBezTo>
                  <a:moveTo>
                    <a:pt x="477" y="4"/>
                  </a:moveTo>
                  <a:cubicBezTo>
                    <a:pt x="477" y="2"/>
                    <a:pt x="477" y="2"/>
                    <a:pt x="477" y="2"/>
                  </a:cubicBezTo>
                  <a:cubicBezTo>
                    <a:pt x="461" y="2"/>
                    <a:pt x="461" y="2"/>
                    <a:pt x="461" y="2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6" y="4"/>
                    <a:pt x="467" y="5"/>
                    <a:pt x="466" y="9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47" y="9"/>
                    <a:pt x="447" y="9"/>
                    <a:pt x="447" y="9"/>
                  </a:cubicBezTo>
                  <a:cubicBezTo>
                    <a:pt x="445" y="5"/>
                    <a:pt x="446" y="4"/>
                    <a:pt x="452" y="4"/>
                  </a:cubicBezTo>
                  <a:cubicBezTo>
                    <a:pt x="452" y="2"/>
                    <a:pt x="452" y="2"/>
                    <a:pt x="452" y="2"/>
                  </a:cubicBezTo>
                  <a:cubicBezTo>
                    <a:pt x="430" y="2"/>
                    <a:pt x="430" y="2"/>
                    <a:pt x="430" y="2"/>
                  </a:cubicBezTo>
                  <a:cubicBezTo>
                    <a:pt x="430" y="4"/>
                    <a:pt x="430" y="4"/>
                    <a:pt x="430" y="4"/>
                  </a:cubicBezTo>
                  <a:cubicBezTo>
                    <a:pt x="435" y="4"/>
                    <a:pt x="436" y="5"/>
                    <a:pt x="438" y="10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69" y="10"/>
                    <a:pt x="469" y="10"/>
                    <a:pt x="469" y="10"/>
                  </a:cubicBezTo>
                  <a:cubicBezTo>
                    <a:pt x="471" y="5"/>
                    <a:pt x="472" y="4"/>
                    <a:pt x="477" y="4"/>
                  </a:cubicBezTo>
                  <a:moveTo>
                    <a:pt x="416" y="11"/>
                  </a:moveTo>
                  <a:cubicBezTo>
                    <a:pt x="416" y="26"/>
                    <a:pt x="416" y="26"/>
                    <a:pt x="416" y="26"/>
                  </a:cubicBezTo>
                  <a:cubicBezTo>
                    <a:pt x="416" y="35"/>
                    <a:pt x="412" y="39"/>
                    <a:pt x="406" y="39"/>
                  </a:cubicBezTo>
                  <a:cubicBezTo>
                    <a:pt x="400" y="39"/>
                    <a:pt x="396" y="35"/>
                    <a:pt x="396" y="26"/>
                  </a:cubicBezTo>
                  <a:cubicBezTo>
                    <a:pt x="396" y="11"/>
                    <a:pt x="396" y="11"/>
                    <a:pt x="396" y="11"/>
                  </a:cubicBezTo>
                  <a:cubicBezTo>
                    <a:pt x="396" y="5"/>
                    <a:pt x="396" y="4"/>
                    <a:pt x="402" y="4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81" y="2"/>
                    <a:pt x="381" y="2"/>
                    <a:pt x="381" y="2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6" y="4"/>
                    <a:pt x="387" y="5"/>
                    <a:pt x="387" y="11"/>
                  </a:cubicBezTo>
                  <a:cubicBezTo>
                    <a:pt x="387" y="27"/>
                    <a:pt x="387" y="27"/>
                    <a:pt x="387" y="27"/>
                  </a:cubicBezTo>
                  <a:cubicBezTo>
                    <a:pt x="387" y="38"/>
                    <a:pt x="394" y="43"/>
                    <a:pt x="403" y="43"/>
                  </a:cubicBezTo>
                  <a:cubicBezTo>
                    <a:pt x="412" y="43"/>
                    <a:pt x="419" y="38"/>
                    <a:pt x="419" y="27"/>
                  </a:cubicBezTo>
                  <a:cubicBezTo>
                    <a:pt x="419" y="11"/>
                    <a:pt x="419" y="11"/>
                    <a:pt x="419" y="11"/>
                  </a:cubicBezTo>
                  <a:cubicBezTo>
                    <a:pt x="419" y="5"/>
                    <a:pt x="420" y="4"/>
                    <a:pt x="426" y="4"/>
                  </a:cubicBezTo>
                  <a:cubicBezTo>
                    <a:pt x="426" y="2"/>
                    <a:pt x="426" y="2"/>
                    <a:pt x="426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415" y="4"/>
                    <a:pt x="416" y="5"/>
                    <a:pt x="416" y="11"/>
                  </a:cubicBezTo>
                  <a:moveTo>
                    <a:pt x="334" y="42"/>
                  </a:moveTo>
                  <a:cubicBezTo>
                    <a:pt x="371" y="42"/>
                    <a:pt x="371" y="42"/>
                    <a:pt x="371" y="42"/>
                  </a:cubicBezTo>
                  <a:cubicBezTo>
                    <a:pt x="371" y="33"/>
                    <a:pt x="371" y="33"/>
                    <a:pt x="371" y="33"/>
                  </a:cubicBezTo>
                  <a:cubicBezTo>
                    <a:pt x="369" y="33"/>
                    <a:pt x="369" y="33"/>
                    <a:pt x="369" y="33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368" y="37"/>
                    <a:pt x="367" y="39"/>
                    <a:pt x="361" y="39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49" y="39"/>
                    <a:pt x="348" y="38"/>
                    <a:pt x="348" y="31"/>
                  </a:cubicBezTo>
                  <a:cubicBezTo>
                    <a:pt x="348" y="22"/>
                    <a:pt x="348" y="22"/>
                    <a:pt x="348" y="22"/>
                  </a:cubicBezTo>
                  <a:cubicBezTo>
                    <a:pt x="352" y="22"/>
                    <a:pt x="352" y="22"/>
                    <a:pt x="352" y="22"/>
                  </a:cubicBezTo>
                  <a:cubicBezTo>
                    <a:pt x="359" y="22"/>
                    <a:pt x="360" y="23"/>
                    <a:pt x="360" y="29"/>
                  </a:cubicBezTo>
                  <a:cubicBezTo>
                    <a:pt x="362" y="29"/>
                    <a:pt x="362" y="29"/>
                    <a:pt x="362" y="2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18"/>
                    <a:pt x="359" y="19"/>
                    <a:pt x="352" y="19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59" y="5"/>
                    <a:pt x="359" y="5"/>
                    <a:pt x="359" y="5"/>
                  </a:cubicBezTo>
                  <a:cubicBezTo>
                    <a:pt x="365" y="5"/>
                    <a:pt x="366" y="6"/>
                    <a:pt x="367" y="10"/>
                  </a:cubicBezTo>
                  <a:cubicBezTo>
                    <a:pt x="367" y="11"/>
                    <a:pt x="367" y="11"/>
                    <a:pt x="367" y="11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68" y="2"/>
                    <a:pt x="368" y="2"/>
                    <a:pt x="368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9" y="4"/>
                    <a:pt x="340" y="5"/>
                    <a:pt x="340" y="11"/>
                  </a:cubicBezTo>
                  <a:cubicBezTo>
                    <a:pt x="340" y="32"/>
                    <a:pt x="340" y="32"/>
                    <a:pt x="340" y="32"/>
                  </a:cubicBezTo>
                  <a:cubicBezTo>
                    <a:pt x="340" y="39"/>
                    <a:pt x="339" y="40"/>
                    <a:pt x="334" y="40"/>
                  </a:cubicBezTo>
                  <a:lnTo>
                    <a:pt x="334" y="42"/>
                  </a:lnTo>
                  <a:close/>
                  <a:moveTo>
                    <a:pt x="315" y="28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84" y="4"/>
                    <a:pt x="285" y="5"/>
                    <a:pt x="285" y="11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9"/>
                    <a:pt x="284" y="40"/>
                    <a:pt x="279" y="40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89" y="40"/>
                    <a:pt x="288" y="39"/>
                    <a:pt x="288" y="32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5"/>
                    <a:pt x="318" y="4"/>
                    <a:pt x="324" y="4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08" y="2"/>
                    <a:pt x="308" y="2"/>
                    <a:pt x="308" y="2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14" y="4"/>
                    <a:pt x="315" y="5"/>
                    <a:pt x="315" y="11"/>
                  </a:cubicBezTo>
                  <a:lnTo>
                    <a:pt x="315" y="28"/>
                  </a:lnTo>
                  <a:close/>
                  <a:moveTo>
                    <a:pt x="262" y="22"/>
                  </a:moveTo>
                  <a:cubicBezTo>
                    <a:pt x="262" y="30"/>
                    <a:pt x="258" y="40"/>
                    <a:pt x="248" y="40"/>
                  </a:cubicBezTo>
                  <a:cubicBezTo>
                    <a:pt x="239" y="40"/>
                    <a:pt x="235" y="30"/>
                    <a:pt x="235" y="22"/>
                  </a:cubicBezTo>
                  <a:cubicBezTo>
                    <a:pt x="235" y="14"/>
                    <a:pt x="239" y="4"/>
                    <a:pt x="248" y="4"/>
                  </a:cubicBezTo>
                  <a:cubicBezTo>
                    <a:pt x="258" y="4"/>
                    <a:pt x="262" y="14"/>
                    <a:pt x="262" y="22"/>
                  </a:cubicBezTo>
                  <a:moveTo>
                    <a:pt x="271" y="22"/>
                  </a:moveTo>
                  <a:cubicBezTo>
                    <a:pt x="271" y="10"/>
                    <a:pt x="261" y="1"/>
                    <a:pt x="248" y="1"/>
                  </a:cubicBezTo>
                  <a:cubicBezTo>
                    <a:pt x="236" y="1"/>
                    <a:pt x="226" y="10"/>
                    <a:pt x="226" y="22"/>
                  </a:cubicBezTo>
                  <a:cubicBezTo>
                    <a:pt x="226" y="34"/>
                    <a:pt x="236" y="43"/>
                    <a:pt x="248" y="43"/>
                  </a:cubicBezTo>
                  <a:cubicBezTo>
                    <a:pt x="261" y="43"/>
                    <a:pt x="271" y="34"/>
                    <a:pt x="271" y="22"/>
                  </a:cubicBezTo>
                  <a:moveTo>
                    <a:pt x="215" y="42"/>
                  </a:moveTo>
                  <a:cubicBezTo>
                    <a:pt x="215" y="40"/>
                    <a:pt x="215" y="40"/>
                    <a:pt x="215" y="40"/>
                  </a:cubicBezTo>
                  <a:cubicBezTo>
                    <a:pt x="210" y="40"/>
                    <a:pt x="209" y="39"/>
                    <a:pt x="209" y="3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10" y="4"/>
                    <a:pt x="215" y="4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200" y="4"/>
                    <a:pt x="200" y="5"/>
                    <a:pt x="200" y="11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9"/>
                    <a:pt x="200" y="40"/>
                    <a:pt x="194" y="40"/>
                  </a:cubicBezTo>
                  <a:cubicBezTo>
                    <a:pt x="194" y="42"/>
                    <a:pt x="194" y="42"/>
                    <a:pt x="194" y="42"/>
                  </a:cubicBezTo>
                  <a:lnTo>
                    <a:pt x="215" y="42"/>
                  </a:lnTo>
                  <a:close/>
                  <a:moveTo>
                    <a:pt x="183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6"/>
                    <a:pt x="145" y="5"/>
                    <a:pt x="15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9"/>
                    <a:pt x="157" y="40"/>
                    <a:pt x="152" y="40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68" y="40"/>
                    <a:pt x="167" y="39"/>
                    <a:pt x="167" y="32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80" y="5"/>
                    <a:pt x="180" y="6"/>
                    <a:pt x="181" y="10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3" y="11"/>
                    <a:pt x="183" y="11"/>
                    <a:pt x="183" y="11"/>
                  </a:cubicBezTo>
                  <a:lnTo>
                    <a:pt x="183" y="2"/>
                  </a:lnTo>
                  <a:close/>
                  <a:moveTo>
                    <a:pt x="103" y="11"/>
                  </a:moveTo>
                  <a:cubicBezTo>
                    <a:pt x="103" y="32"/>
                    <a:pt x="103" y="32"/>
                    <a:pt x="103" y="32"/>
                  </a:cubicBezTo>
                  <a:cubicBezTo>
                    <a:pt x="103" y="39"/>
                    <a:pt x="102" y="40"/>
                    <a:pt x="96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2" y="37"/>
                    <a:pt x="131" y="39"/>
                    <a:pt x="125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2" y="39"/>
                    <a:pt x="111" y="38"/>
                    <a:pt x="111" y="3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5"/>
                    <a:pt x="112" y="4"/>
                    <a:pt x="117" y="4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2" y="4"/>
                    <a:pt x="103" y="5"/>
                    <a:pt x="103" y="11"/>
                  </a:cubicBezTo>
                  <a:moveTo>
                    <a:pt x="70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65" y="13"/>
                    <a:pt x="65" y="13"/>
                    <a:pt x="65" y="13"/>
                  </a:cubicBezTo>
                  <a:lnTo>
                    <a:pt x="70" y="26"/>
                  </a:lnTo>
                  <a:close/>
                  <a:moveTo>
                    <a:pt x="5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6" y="38"/>
                    <a:pt x="75" y="40"/>
                    <a:pt x="70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6" y="40"/>
                    <a:pt x="85" y="38"/>
                    <a:pt x="83" y="3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9"/>
                    <a:pt x="49" y="40"/>
                    <a:pt x="44" y="40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5" y="40"/>
                    <a:pt x="54" y="39"/>
                    <a:pt x="56" y="35"/>
                  </a:cubicBezTo>
                  <a:lnTo>
                    <a:pt x="58" y="29"/>
                  </a:lnTo>
                  <a:close/>
                  <a:moveTo>
                    <a:pt x="48" y="4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7" y="4"/>
                    <a:pt x="38" y="5"/>
                    <a:pt x="36" y="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5"/>
                    <a:pt x="17" y="4"/>
                    <a:pt x="22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4"/>
                    <a:pt x="7" y="5"/>
                    <a:pt x="9" y="1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5"/>
                    <a:pt x="43" y="4"/>
                    <a:pt x="4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919163" y="682625"/>
              <a:ext cx="474663" cy="654050"/>
            </a:xfrm>
            <a:custGeom>
              <a:avLst/>
              <a:gdLst>
                <a:gd name="T0" fmla="*/ 203 w 276"/>
                <a:gd name="T1" fmla="*/ 347 h 380"/>
                <a:gd name="T2" fmla="*/ 178 w 276"/>
                <a:gd name="T3" fmla="*/ 210 h 380"/>
                <a:gd name="T4" fmla="*/ 124 w 276"/>
                <a:gd name="T5" fmla="*/ 238 h 380"/>
                <a:gd name="T6" fmla="*/ 67 w 276"/>
                <a:gd name="T7" fmla="*/ 262 h 380"/>
                <a:gd name="T8" fmla="*/ 54 w 276"/>
                <a:gd name="T9" fmla="*/ 278 h 380"/>
                <a:gd name="T10" fmla="*/ 68 w 276"/>
                <a:gd name="T11" fmla="*/ 294 h 380"/>
                <a:gd name="T12" fmla="*/ 81 w 276"/>
                <a:gd name="T13" fmla="*/ 300 h 380"/>
                <a:gd name="T14" fmla="*/ 104 w 276"/>
                <a:gd name="T15" fmla="*/ 299 h 380"/>
                <a:gd name="T16" fmla="*/ 144 w 276"/>
                <a:gd name="T17" fmla="*/ 284 h 380"/>
                <a:gd name="T18" fmla="*/ 157 w 276"/>
                <a:gd name="T19" fmla="*/ 248 h 380"/>
                <a:gd name="T20" fmla="*/ 28 w 276"/>
                <a:gd name="T21" fmla="*/ 325 h 380"/>
                <a:gd name="T22" fmla="*/ 70 w 276"/>
                <a:gd name="T23" fmla="*/ 367 h 380"/>
                <a:gd name="T24" fmla="*/ 75 w 276"/>
                <a:gd name="T25" fmla="*/ 313 h 380"/>
                <a:gd name="T26" fmla="*/ 37 w 276"/>
                <a:gd name="T27" fmla="*/ 309 h 380"/>
                <a:gd name="T28" fmla="*/ 18 w 276"/>
                <a:gd name="T29" fmla="*/ 326 h 380"/>
                <a:gd name="T30" fmla="*/ 61 w 276"/>
                <a:gd name="T31" fmla="*/ 43 h 380"/>
                <a:gd name="T32" fmla="*/ 49 w 276"/>
                <a:gd name="T33" fmla="*/ 32 h 380"/>
                <a:gd name="T34" fmla="*/ 38 w 276"/>
                <a:gd name="T35" fmla="*/ 30 h 380"/>
                <a:gd name="T36" fmla="*/ 46 w 276"/>
                <a:gd name="T37" fmla="*/ 52 h 380"/>
                <a:gd name="T38" fmla="*/ 59 w 276"/>
                <a:gd name="T39" fmla="*/ 50 h 380"/>
                <a:gd name="T40" fmla="*/ 40 w 276"/>
                <a:gd name="T41" fmla="*/ 62 h 380"/>
                <a:gd name="T42" fmla="*/ 43 w 276"/>
                <a:gd name="T43" fmla="*/ 77 h 380"/>
                <a:gd name="T44" fmla="*/ 63 w 276"/>
                <a:gd name="T45" fmla="*/ 114 h 380"/>
                <a:gd name="T46" fmla="*/ 77 w 276"/>
                <a:gd name="T47" fmla="*/ 120 h 380"/>
                <a:gd name="T48" fmla="*/ 73 w 276"/>
                <a:gd name="T49" fmla="*/ 38 h 380"/>
                <a:gd name="T50" fmla="*/ 81 w 276"/>
                <a:gd name="T51" fmla="*/ 64 h 380"/>
                <a:gd name="T52" fmla="*/ 110 w 276"/>
                <a:gd name="T53" fmla="*/ 36 h 380"/>
                <a:gd name="T54" fmla="*/ 173 w 276"/>
                <a:gd name="T55" fmla="*/ 52 h 380"/>
                <a:gd name="T56" fmla="*/ 168 w 276"/>
                <a:gd name="T57" fmla="*/ 36 h 380"/>
                <a:gd name="T58" fmla="*/ 156 w 276"/>
                <a:gd name="T59" fmla="*/ 15 h 380"/>
                <a:gd name="T60" fmla="*/ 133 w 276"/>
                <a:gd name="T61" fmla="*/ 19 h 380"/>
                <a:gd name="T62" fmla="*/ 158 w 276"/>
                <a:gd name="T63" fmla="*/ 36 h 380"/>
                <a:gd name="T64" fmla="*/ 249 w 276"/>
                <a:gd name="T65" fmla="*/ 48 h 380"/>
                <a:gd name="T66" fmla="*/ 230 w 276"/>
                <a:gd name="T67" fmla="*/ 79 h 380"/>
                <a:gd name="T68" fmla="*/ 232 w 276"/>
                <a:gd name="T69" fmla="*/ 119 h 380"/>
                <a:gd name="T70" fmla="*/ 276 w 276"/>
                <a:gd name="T71" fmla="*/ 161 h 380"/>
                <a:gd name="T72" fmla="*/ 198 w 276"/>
                <a:gd name="T73" fmla="*/ 99 h 380"/>
                <a:gd name="T74" fmla="*/ 221 w 276"/>
                <a:gd name="T75" fmla="*/ 163 h 380"/>
                <a:gd name="T76" fmla="*/ 237 w 276"/>
                <a:gd name="T77" fmla="*/ 191 h 380"/>
                <a:gd name="T78" fmla="*/ 173 w 276"/>
                <a:gd name="T79" fmla="*/ 144 h 380"/>
                <a:gd name="T80" fmla="*/ 186 w 276"/>
                <a:gd name="T81" fmla="*/ 118 h 380"/>
                <a:gd name="T82" fmla="*/ 170 w 276"/>
                <a:gd name="T83" fmla="*/ 63 h 380"/>
                <a:gd name="T84" fmla="*/ 109 w 276"/>
                <a:gd name="T85" fmla="*/ 54 h 380"/>
                <a:gd name="T86" fmla="*/ 105 w 276"/>
                <a:gd name="T87" fmla="*/ 80 h 380"/>
                <a:gd name="T88" fmla="*/ 131 w 276"/>
                <a:gd name="T89" fmla="*/ 84 h 380"/>
                <a:gd name="T90" fmla="*/ 104 w 276"/>
                <a:gd name="T91" fmla="*/ 91 h 380"/>
                <a:gd name="T92" fmla="*/ 106 w 276"/>
                <a:gd name="T93" fmla="*/ 104 h 380"/>
                <a:gd name="T94" fmla="*/ 50 w 276"/>
                <a:gd name="T95" fmla="*/ 161 h 380"/>
                <a:gd name="T96" fmla="*/ 29 w 276"/>
                <a:gd name="T97" fmla="*/ 164 h 380"/>
                <a:gd name="T98" fmla="*/ 7 w 276"/>
                <a:gd name="T99" fmla="*/ 171 h 380"/>
                <a:gd name="T100" fmla="*/ 20 w 276"/>
                <a:gd name="T101" fmla="*/ 190 h 380"/>
                <a:gd name="T102" fmla="*/ 42 w 276"/>
                <a:gd name="T103" fmla="*/ 197 h 380"/>
                <a:gd name="T104" fmla="*/ 90 w 276"/>
                <a:gd name="T105" fmla="*/ 180 h 380"/>
                <a:gd name="T106" fmla="*/ 174 w 276"/>
                <a:gd name="T107" fmla="*/ 198 h 380"/>
                <a:gd name="T108" fmla="*/ 208 w 276"/>
                <a:gd name="T109" fmla="*/ 266 h 380"/>
                <a:gd name="T110" fmla="*/ 213 w 276"/>
                <a:gd name="T111" fmla="*/ 316 h 380"/>
                <a:gd name="T112" fmla="*/ 214 w 276"/>
                <a:gd name="T113" fmla="*/ 333 h 380"/>
                <a:gd name="T114" fmla="*/ 237 w 276"/>
                <a:gd name="T115" fmla="*/ 335 h 380"/>
                <a:gd name="T116" fmla="*/ 240 w 276"/>
                <a:gd name="T117" fmla="*/ 352 h 380"/>
                <a:gd name="T118" fmla="*/ 265 w 276"/>
                <a:gd name="T119" fmla="*/ 333 h 380"/>
                <a:gd name="T120" fmla="*/ 259 w 276"/>
                <a:gd name="T121" fmla="*/ 283 h 380"/>
                <a:gd name="T122" fmla="*/ 245 w 276"/>
                <a:gd name="T123" fmla="*/ 242 h 380"/>
                <a:gd name="T124" fmla="*/ 241 w 276"/>
                <a:gd name="T125" fmla="*/ 20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380">
                  <a:moveTo>
                    <a:pt x="75" y="352"/>
                  </a:moveTo>
                  <a:cubicBezTo>
                    <a:pt x="82" y="357"/>
                    <a:pt x="87" y="360"/>
                    <a:pt x="93" y="362"/>
                  </a:cubicBezTo>
                  <a:cubicBezTo>
                    <a:pt x="107" y="369"/>
                    <a:pt x="136" y="380"/>
                    <a:pt x="176" y="376"/>
                  </a:cubicBezTo>
                  <a:cubicBezTo>
                    <a:pt x="210" y="373"/>
                    <a:pt x="228" y="362"/>
                    <a:pt x="231" y="360"/>
                  </a:cubicBezTo>
                  <a:cubicBezTo>
                    <a:pt x="226" y="358"/>
                    <a:pt x="221" y="355"/>
                    <a:pt x="216" y="351"/>
                  </a:cubicBezTo>
                  <a:cubicBezTo>
                    <a:pt x="216" y="351"/>
                    <a:pt x="215" y="352"/>
                    <a:pt x="215" y="353"/>
                  </a:cubicBezTo>
                  <a:cubicBezTo>
                    <a:pt x="215" y="356"/>
                    <a:pt x="215" y="359"/>
                    <a:pt x="215" y="359"/>
                  </a:cubicBezTo>
                  <a:cubicBezTo>
                    <a:pt x="215" y="359"/>
                    <a:pt x="215" y="359"/>
                    <a:pt x="214" y="359"/>
                  </a:cubicBezTo>
                  <a:cubicBezTo>
                    <a:pt x="214" y="359"/>
                    <a:pt x="214" y="359"/>
                    <a:pt x="214" y="359"/>
                  </a:cubicBezTo>
                  <a:cubicBezTo>
                    <a:pt x="214" y="359"/>
                    <a:pt x="213" y="359"/>
                    <a:pt x="211" y="358"/>
                  </a:cubicBezTo>
                  <a:cubicBezTo>
                    <a:pt x="208" y="357"/>
                    <a:pt x="204" y="353"/>
                    <a:pt x="203" y="347"/>
                  </a:cubicBezTo>
                  <a:cubicBezTo>
                    <a:pt x="203" y="347"/>
                    <a:pt x="203" y="346"/>
                    <a:pt x="203" y="346"/>
                  </a:cubicBezTo>
                  <a:cubicBezTo>
                    <a:pt x="196" y="349"/>
                    <a:pt x="181" y="354"/>
                    <a:pt x="167" y="354"/>
                  </a:cubicBezTo>
                  <a:cubicBezTo>
                    <a:pt x="138" y="355"/>
                    <a:pt x="113" y="350"/>
                    <a:pt x="89" y="339"/>
                  </a:cubicBezTo>
                  <a:cubicBezTo>
                    <a:pt x="86" y="338"/>
                    <a:pt x="83" y="337"/>
                    <a:pt x="82" y="336"/>
                  </a:cubicBezTo>
                  <a:cubicBezTo>
                    <a:pt x="82" y="337"/>
                    <a:pt x="81" y="341"/>
                    <a:pt x="87" y="347"/>
                  </a:cubicBezTo>
                  <a:cubicBezTo>
                    <a:pt x="87" y="347"/>
                    <a:pt x="87" y="347"/>
                    <a:pt x="87" y="348"/>
                  </a:cubicBezTo>
                  <a:cubicBezTo>
                    <a:pt x="87" y="348"/>
                    <a:pt x="87" y="348"/>
                    <a:pt x="87" y="348"/>
                  </a:cubicBezTo>
                  <a:cubicBezTo>
                    <a:pt x="84" y="347"/>
                    <a:pt x="81" y="347"/>
                    <a:pt x="79" y="348"/>
                  </a:cubicBezTo>
                  <a:cubicBezTo>
                    <a:pt x="77" y="349"/>
                    <a:pt x="76" y="351"/>
                    <a:pt x="75" y="352"/>
                  </a:cubicBezTo>
                  <a:moveTo>
                    <a:pt x="179" y="210"/>
                  </a:moveTo>
                  <a:cubicBezTo>
                    <a:pt x="178" y="210"/>
                    <a:pt x="178" y="210"/>
                    <a:pt x="178" y="210"/>
                  </a:cubicBezTo>
                  <a:cubicBezTo>
                    <a:pt x="178" y="210"/>
                    <a:pt x="178" y="210"/>
                    <a:pt x="179" y="210"/>
                  </a:cubicBezTo>
                  <a:cubicBezTo>
                    <a:pt x="181" y="208"/>
                    <a:pt x="183" y="206"/>
                    <a:pt x="183" y="206"/>
                  </a:cubicBezTo>
                  <a:cubicBezTo>
                    <a:pt x="182" y="205"/>
                    <a:pt x="180" y="204"/>
                    <a:pt x="179" y="204"/>
                  </a:cubicBezTo>
                  <a:cubicBezTo>
                    <a:pt x="162" y="211"/>
                    <a:pt x="144" y="221"/>
                    <a:pt x="133" y="228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30" y="230"/>
                    <a:pt x="127" y="231"/>
                    <a:pt x="123" y="230"/>
                  </a:cubicBezTo>
                  <a:cubicBezTo>
                    <a:pt x="120" y="229"/>
                    <a:pt x="118" y="228"/>
                    <a:pt x="118" y="228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20" y="236"/>
                    <a:pt x="122" y="237"/>
                    <a:pt x="124" y="237"/>
                  </a:cubicBezTo>
                  <a:cubicBezTo>
                    <a:pt x="124" y="237"/>
                    <a:pt x="124" y="238"/>
                    <a:pt x="124" y="238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1" y="238"/>
                    <a:pt x="118" y="240"/>
                    <a:pt x="116" y="242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9" y="247"/>
                    <a:pt x="123" y="245"/>
                    <a:pt x="128" y="244"/>
                  </a:cubicBezTo>
                  <a:cubicBezTo>
                    <a:pt x="128" y="244"/>
                    <a:pt x="128" y="245"/>
                    <a:pt x="128" y="245"/>
                  </a:cubicBezTo>
                  <a:cubicBezTo>
                    <a:pt x="129" y="245"/>
                    <a:pt x="129" y="245"/>
                    <a:pt x="129" y="246"/>
                  </a:cubicBezTo>
                  <a:cubicBezTo>
                    <a:pt x="129" y="254"/>
                    <a:pt x="117" y="266"/>
                    <a:pt x="105" y="270"/>
                  </a:cubicBezTo>
                  <a:cubicBezTo>
                    <a:pt x="94" y="275"/>
                    <a:pt x="85" y="275"/>
                    <a:pt x="82" y="274"/>
                  </a:cubicBezTo>
                  <a:cubicBezTo>
                    <a:pt x="78" y="271"/>
                    <a:pt x="76" y="268"/>
                    <a:pt x="75" y="265"/>
                  </a:cubicBezTo>
                  <a:cubicBezTo>
                    <a:pt x="73" y="263"/>
                    <a:pt x="72" y="261"/>
                    <a:pt x="71" y="261"/>
                  </a:cubicBezTo>
                  <a:cubicBezTo>
                    <a:pt x="70" y="261"/>
                    <a:pt x="70" y="261"/>
                    <a:pt x="69" y="261"/>
                  </a:cubicBezTo>
                  <a:cubicBezTo>
                    <a:pt x="69" y="262"/>
                    <a:pt x="68" y="262"/>
                    <a:pt x="67" y="262"/>
                  </a:cubicBezTo>
                  <a:cubicBezTo>
                    <a:pt x="63" y="261"/>
                    <a:pt x="55" y="261"/>
                    <a:pt x="53" y="266"/>
                  </a:cubicBezTo>
                  <a:cubicBezTo>
                    <a:pt x="55" y="266"/>
                    <a:pt x="61" y="265"/>
                    <a:pt x="62" y="267"/>
                  </a:cubicBezTo>
                  <a:cubicBezTo>
                    <a:pt x="62" y="268"/>
                    <a:pt x="62" y="268"/>
                    <a:pt x="60" y="269"/>
                  </a:cubicBezTo>
                  <a:cubicBezTo>
                    <a:pt x="60" y="269"/>
                    <a:pt x="59" y="270"/>
                    <a:pt x="59" y="270"/>
                  </a:cubicBezTo>
                  <a:cubicBezTo>
                    <a:pt x="59" y="273"/>
                    <a:pt x="66" y="276"/>
                    <a:pt x="70" y="278"/>
                  </a:cubicBezTo>
                  <a:cubicBezTo>
                    <a:pt x="72" y="279"/>
                    <a:pt x="73" y="280"/>
                    <a:pt x="74" y="280"/>
                  </a:cubicBezTo>
                  <a:cubicBezTo>
                    <a:pt x="74" y="280"/>
                    <a:pt x="74" y="281"/>
                    <a:pt x="74" y="281"/>
                  </a:cubicBezTo>
                  <a:cubicBezTo>
                    <a:pt x="74" y="282"/>
                    <a:pt x="74" y="282"/>
                    <a:pt x="73" y="282"/>
                  </a:cubicBezTo>
                  <a:cubicBezTo>
                    <a:pt x="71" y="282"/>
                    <a:pt x="67" y="280"/>
                    <a:pt x="63" y="279"/>
                  </a:cubicBezTo>
                  <a:cubicBezTo>
                    <a:pt x="61" y="278"/>
                    <a:pt x="59" y="277"/>
                    <a:pt x="57" y="277"/>
                  </a:cubicBezTo>
                  <a:cubicBezTo>
                    <a:pt x="55" y="276"/>
                    <a:pt x="54" y="277"/>
                    <a:pt x="54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49" y="278"/>
                    <a:pt x="44" y="280"/>
                    <a:pt x="42" y="283"/>
                  </a:cubicBezTo>
                  <a:cubicBezTo>
                    <a:pt x="40" y="285"/>
                    <a:pt x="40" y="288"/>
                    <a:pt x="41" y="290"/>
                  </a:cubicBezTo>
                  <a:cubicBezTo>
                    <a:pt x="42" y="289"/>
                    <a:pt x="46" y="284"/>
                    <a:pt x="49" y="285"/>
                  </a:cubicBezTo>
                  <a:cubicBezTo>
                    <a:pt x="50" y="286"/>
                    <a:pt x="50" y="287"/>
                    <a:pt x="50" y="288"/>
                  </a:cubicBezTo>
                  <a:cubicBezTo>
                    <a:pt x="50" y="289"/>
                    <a:pt x="50" y="291"/>
                    <a:pt x="52" y="292"/>
                  </a:cubicBezTo>
                  <a:cubicBezTo>
                    <a:pt x="54" y="294"/>
                    <a:pt x="59" y="293"/>
                    <a:pt x="64" y="292"/>
                  </a:cubicBezTo>
                  <a:cubicBezTo>
                    <a:pt x="67" y="292"/>
                    <a:pt x="69" y="292"/>
                    <a:pt x="71" y="292"/>
                  </a:cubicBezTo>
                  <a:cubicBezTo>
                    <a:pt x="73" y="292"/>
                    <a:pt x="74" y="292"/>
                    <a:pt x="74" y="292"/>
                  </a:cubicBezTo>
                  <a:cubicBezTo>
                    <a:pt x="75" y="292"/>
                    <a:pt x="75" y="293"/>
                    <a:pt x="75" y="293"/>
                  </a:cubicBezTo>
                  <a:cubicBezTo>
                    <a:pt x="74" y="294"/>
                    <a:pt x="72" y="294"/>
                    <a:pt x="68" y="294"/>
                  </a:cubicBezTo>
                  <a:cubicBezTo>
                    <a:pt x="63" y="295"/>
                    <a:pt x="57" y="296"/>
                    <a:pt x="57" y="298"/>
                  </a:cubicBezTo>
                  <a:cubicBezTo>
                    <a:pt x="57" y="298"/>
                    <a:pt x="57" y="299"/>
                    <a:pt x="57" y="300"/>
                  </a:cubicBezTo>
                  <a:cubicBezTo>
                    <a:pt x="57" y="301"/>
                    <a:pt x="57" y="301"/>
                    <a:pt x="56" y="302"/>
                  </a:cubicBezTo>
                  <a:cubicBezTo>
                    <a:pt x="55" y="304"/>
                    <a:pt x="53" y="306"/>
                    <a:pt x="53" y="309"/>
                  </a:cubicBezTo>
                  <a:cubicBezTo>
                    <a:pt x="53" y="314"/>
                    <a:pt x="57" y="317"/>
                    <a:pt x="58" y="318"/>
                  </a:cubicBezTo>
                  <a:cubicBezTo>
                    <a:pt x="58" y="318"/>
                    <a:pt x="58" y="317"/>
                    <a:pt x="58" y="316"/>
                  </a:cubicBezTo>
                  <a:cubicBezTo>
                    <a:pt x="58" y="314"/>
                    <a:pt x="57" y="311"/>
                    <a:pt x="59" y="310"/>
                  </a:cubicBezTo>
                  <a:cubicBezTo>
                    <a:pt x="60" y="309"/>
                    <a:pt x="61" y="310"/>
                    <a:pt x="62" y="311"/>
                  </a:cubicBezTo>
                  <a:cubicBezTo>
                    <a:pt x="62" y="312"/>
                    <a:pt x="63" y="313"/>
                    <a:pt x="65" y="313"/>
                  </a:cubicBezTo>
                  <a:cubicBezTo>
                    <a:pt x="67" y="313"/>
                    <a:pt x="69" y="311"/>
                    <a:pt x="72" y="308"/>
                  </a:cubicBezTo>
                  <a:cubicBezTo>
                    <a:pt x="74" y="305"/>
                    <a:pt x="77" y="302"/>
                    <a:pt x="81" y="300"/>
                  </a:cubicBezTo>
                  <a:cubicBezTo>
                    <a:pt x="87" y="297"/>
                    <a:pt x="88" y="297"/>
                    <a:pt x="89" y="298"/>
                  </a:cubicBezTo>
                  <a:cubicBezTo>
                    <a:pt x="89" y="298"/>
                    <a:pt x="89" y="299"/>
                    <a:pt x="89" y="300"/>
                  </a:cubicBezTo>
                  <a:cubicBezTo>
                    <a:pt x="88" y="301"/>
                    <a:pt x="88" y="303"/>
                    <a:pt x="88" y="303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91" y="304"/>
                    <a:pt x="93" y="305"/>
                    <a:pt x="93" y="306"/>
                  </a:cubicBezTo>
                  <a:cubicBezTo>
                    <a:pt x="93" y="309"/>
                    <a:pt x="90" y="312"/>
                    <a:pt x="89" y="313"/>
                  </a:cubicBezTo>
                  <a:cubicBezTo>
                    <a:pt x="90" y="313"/>
                    <a:pt x="91" y="313"/>
                    <a:pt x="92" y="313"/>
                  </a:cubicBezTo>
                  <a:cubicBezTo>
                    <a:pt x="95" y="312"/>
                    <a:pt x="98" y="309"/>
                    <a:pt x="100" y="305"/>
                  </a:cubicBezTo>
                  <a:cubicBezTo>
                    <a:pt x="101" y="304"/>
                    <a:pt x="101" y="303"/>
                    <a:pt x="102" y="303"/>
                  </a:cubicBezTo>
                  <a:cubicBezTo>
                    <a:pt x="103" y="303"/>
                    <a:pt x="103" y="303"/>
                    <a:pt x="104" y="302"/>
                  </a:cubicBezTo>
                  <a:cubicBezTo>
                    <a:pt x="104" y="301"/>
                    <a:pt x="104" y="300"/>
                    <a:pt x="104" y="299"/>
                  </a:cubicBezTo>
                  <a:cubicBezTo>
                    <a:pt x="104" y="298"/>
                    <a:pt x="104" y="297"/>
                    <a:pt x="105" y="296"/>
                  </a:cubicBezTo>
                  <a:cubicBezTo>
                    <a:pt x="106" y="294"/>
                    <a:pt x="108" y="293"/>
                    <a:pt x="110" y="293"/>
                  </a:cubicBezTo>
                  <a:cubicBezTo>
                    <a:pt x="113" y="292"/>
                    <a:pt x="114" y="292"/>
                    <a:pt x="114" y="290"/>
                  </a:cubicBezTo>
                  <a:cubicBezTo>
                    <a:pt x="114" y="286"/>
                    <a:pt x="117" y="285"/>
                    <a:pt x="120" y="284"/>
                  </a:cubicBezTo>
                  <a:cubicBezTo>
                    <a:pt x="120" y="283"/>
                    <a:pt x="120" y="283"/>
                    <a:pt x="120" y="283"/>
                  </a:cubicBezTo>
                  <a:cubicBezTo>
                    <a:pt x="121" y="283"/>
                    <a:pt x="121" y="284"/>
                    <a:pt x="121" y="285"/>
                  </a:cubicBezTo>
                  <a:cubicBezTo>
                    <a:pt x="122" y="286"/>
                    <a:pt x="124" y="290"/>
                    <a:pt x="130" y="292"/>
                  </a:cubicBezTo>
                  <a:cubicBezTo>
                    <a:pt x="130" y="292"/>
                    <a:pt x="131" y="292"/>
                    <a:pt x="131" y="292"/>
                  </a:cubicBezTo>
                  <a:cubicBezTo>
                    <a:pt x="133" y="291"/>
                    <a:pt x="136" y="290"/>
                    <a:pt x="139" y="288"/>
                  </a:cubicBezTo>
                  <a:cubicBezTo>
                    <a:pt x="142" y="287"/>
                    <a:pt x="144" y="285"/>
                    <a:pt x="145" y="284"/>
                  </a:cubicBezTo>
                  <a:cubicBezTo>
                    <a:pt x="145" y="284"/>
                    <a:pt x="144" y="284"/>
                    <a:pt x="144" y="284"/>
                  </a:cubicBezTo>
                  <a:cubicBezTo>
                    <a:pt x="143" y="283"/>
                    <a:pt x="141" y="281"/>
                    <a:pt x="140" y="278"/>
                  </a:cubicBezTo>
                  <a:cubicBezTo>
                    <a:pt x="140" y="276"/>
                    <a:pt x="139" y="274"/>
                    <a:pt x="140" y="274"/>
                  </a:cubicBezTo>
                  <a:cubicBezTo>
                    <a:pt x="140" y="274"/>
                    <a:pt x="140" y="274"/>
                    <a:pt x="140" y="274"/>
                  </a:cubicBezTo>
                  <a:cubicBezTo>
                    <a:pt x="140" y="274"/>
                    <a:pt x="144" y="280"/>
                    <a:pt x="149" y="282"/>
                  </a:cubicBezTo>
                  <a:cubicBezTo>
                    <a:pt x="154" y="280"/>
                    <a:pt x="158" y="277"/>
                    <a:pt x="161" y="275"/>
                  </a:cubicBezTo>
                  <a:cubicBezTo>
                    <a:pt x="162" y="274"/>
                    <a:pt x="163" y="274"/>
                    <a:pt x="163" y="274"/>
                  </a:cubicBezTo>
                  <a:cubicBezTo>
                    <a:pt x="163" y="273"/>
                    <a:pt x="162" y="272"/>
                    <a:pt x="161" y="271"/>
                  </a:cubicBezTo>
                  <a:cubicBezTo>
                    <a:pt x="159" y="269"/>
                    <a:pt x="156" y="267"/>
                    <a:pt x="157" y="265"/>
                  </a:cubicBezTo>
                  <a:cubicBezTo>
                    <a:pt x="157" y="264"/>
                    <a:pt x="157" y="264"/>
                    <a:pt x="158" y="263"/>
                  </a:cubicBezTo>
                  <a:cubicBezTo>
                    <a:pt x="159" y="262"/>
                    <a:pt x="158" y="260"/>
                    <a:pt x="157" y="257"/>
                  </a:cubicBezTo>
                  <a:cubicBezTo>
                    <a:pt x="155" y="254"/>
                    <a:pt x="154" y="250"/>
                    <a:pt x="157" y="248"/>
                  </a:cubicBezTo>
                  <a:cubicBezTo>
                    <a:pt x="166" y="243"/>
                    <a:pt x="176" y="239"/>
                    <a:pt x="185" y="234"/>
                  </a:cubicBezTo>
                  <a:cubicBezTo>
                    <a:pt x="190" y="232"/>
                    <a:pt x="195" y="230"/>
                    <a:pt x="199" y="228"/>
                  </a:cubicBezTo>
                  <a:cubicBezTo>
                    <a:pt x="199" y="227"/>
                    <a:pt x="198" y="222"/>
                    <a:pt x="193" y="218"/>
                  </a:cubicBezTo>
                  <a:cubicBezTo>
                    <a:pt x="190" y="215"/>
                    <a:pt x="185" y="213"/>
                    <a:pt x="182" y="212"/>
                  </a:cubicBezTo>
                  <a:cubicBezTo>
                    <a:pt x="181" y="211"/>
                    <a:pt x="180" y="211"/>
                    <a:pt x="179" y="210"/>
                  </a:cubicBezTo>
                  <a:moveTo>
                    <a:pt x="18" y="326"/>
                  </a:moveTo>
                  <a:cubicBezTo>
                    <a:pt x="18" y="326"/>
                    <a:pt x="17" y="329"/>
                    <a:pt x="19" y="331"/>
                  </a:cubicBezTo>
                  <a:cubicBezTo>
                    <a:pt x="21" y="333"/>
                    <a:pt x="24" y="334"/>
                    <a:pt x="25" y="333"/>
                  </a:cubicBezTo>
                  <a:cubicBezTo>
                    <a:pt x="26" y="332"/>
                    <a:pt x="26" y="330"/>
                    <a:pt x="26" y="329"/>
                  </a:cubicBezTo>
                  <a:cubicBezTo>
                    <a:pt x="26" y="328"/>
                    <a:pt x="26" y="327"/>
                    <a:pt x="27" y="326"/>
                  </a:cubicBezTo>
                  <a:cubicBezTo>
                    <a:pt x="27" y="325"/>
                    <a:pt x="28" y="325"/>
                    <a:pt x="28" y="325"/>
                  </a:cubicBezTo>
                  <a:cubicBezTo>
                    <a:pt x="29" y="325"/>
                    <a:pt x="29" y="325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40" y="329"/>
                    <a:pt x="52" y="335"/>
                    <a:pt x="65" y="345"/>
                  </a:cubicBezTo>
                  <a:cubicBezTo>
                    <a:pt x="66" y="345"/>
                    <a:pt x="67" y="346"/>
                    <a:pt x="67" y="346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7" y="348"/>
                    <a:pt x="66" y="350"/>
                    <a:pt x="65" y="352"/>
                  </a:cubicBezTo>
                  <a:cubicBezTo>
                    <a:pt x="65" y="353"/>
                    <a:pt x="64" y="353"/>
                    <a:pt x="64" y="354"/>
                  </a:cubicBezTo>
                  <a:cubicBezTo>
                    <a:pt x="61" y="359"/>
                    <a:pt x="59" y="364"/>
                    <a:pt x="59" y="367"/>
                  </a:cubicBezTo>
                  <a:cubicBezTo>
                    <a:pt x="60" y="370"/>
                    <a:pt x="62" y="371"/>
                    <a:pt x="64" y="371"/>
                  </a:cubicBezTo>
                  <a:cubicBezTo>
                    <a:pt x="67" y="372"/>
                    <a:pt x="69" y="369"/>
                    <a:pt x="70" y="367"/>
                  </a:cubicBezTo>
                  <a:cubicBezTo>
                    <a:pt x="70" y="366"/>
                    <a:pt x="70" y="365"/>
                    <a:pt x="69" y="364"/>
                  </a:cubicBezTo>
                  <a:cubicBezTo>
                    <a:pt x="68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8" y="357"/>
                    <a:pt x="68" y="356"/>
                  </a:cubicBezTo>
                  <a:cubicBezTo>
                    <a:pt x="72" y="345"/>
                    <a:pt x="78" y="344"/>
                    <a:pt x="79" y="344"/>
                  </a:cubicBezTo>
                  <a:cubicBezTo>
                    <a:pt x="78" y="342"/>
                    <a:pt x="75" y="337"/>
                    <a:pt x="80" y="329"/>
                  </a:cubicBezTo>
                  <a:cubicBezTo>
                    <a:pt x="83" y="323"/>
                    <a:pt x="85" y="319"/>
                    <a:pt x="85" y="314"/>
                  </a:cubicBezTo>
                  <a:cubicBezTo>
                    <a:pt x="85" y="313"/>
                    <a:pt x="85" y="312"/>
                    <a:pt x="84" y="311"/>
                  </a:cubicBezTo>
                  <a:cubicBezTo>
                    <a:pt x="83" y="310"/>
                    <a:pt x="82" y="309"/>
                    <a:pt x="80" y="309"/>
                  </a:cubicBezTo>
                  <a:cubicBezTo>
                    <a:pt x="77" y="309"/>
                    <a:pt x="75" y="311"/>
                    <a:pt x="75" y="313"/>
                  </a:cubicBezTo>
                  <a:cubicBezTo>
                    <a:pt x="74" y="318"/>
                    <a:pt x="77" y="319"/>
                    <a:pt x="78" y="319"/>
                  </a:cubicBezTo>
                  <a:cubicBezTo>
                    <a:pt x="79" y="319"/>
                    <a:pt x="79" y="320"/>
                    <a:pt x="79" y="320"/>
                  </a:cubicBezTo>
                  <a:cubicBezTo>
                    <a:pt x="78" y="325"/>
                    <a:pt x="76" y="329"/>
                    <a:pt x="7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1"/>
                    <a:pt x="71" y="331"/>
                    <a:pt x="70" y="330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57" y="323"/>
                    <a:pt x="48" y="318"/>
                    <a:pt x="35" y="315"/>
                  </a:cubicBezTo>
                  <a:cubicBezTo>
                    <a:pt x="35" y="315"/>
                    <a:pt x="35" y="315"/>
                    <a:pt x="35" y="315"/>
                  </a:cubicBezTo>
                  <a:cubicBezTo>
                    <a:pt x="35" y="315"/>
                    <a:pt x="35" y="314"/>
                    <a:pt x="35" y="314"/>
                  </a:cubicBezTo>
                  <a:cubicBezTo>
                    <a:pt x="35" y="314"/>
                    <a:pt x="35" y="313"/>
                    <a:pt x="36" y="313"/>
                  </a:cubicBezTo>
                  <a:cubicBezTo>
                    <a:pt x="36" y="311"/>
                    <a:pt x="37" y="310"/>
                    <a:pt x="37" y="309"/>
                  </a:cubicBezTo>
                  <a:cubicBezTo>
                    <a:pt x="38" y="308"/>
                    <a:pt x="39" y="307"/>
                    <a:pt x="39" y="307"/>
                  </a:cubicBezTo>
                  <a:cubicBezTo>
                    <a:pt x="39" y="307"/>
                    <a:pt x="38" y="307"/>
                    <a:pt x="38" y="308"/>
                  </a:cubicBezTo>
                  <a:cubicBezTo>
                    <a:pt x="37" y="308"/>
                    <a:pt x="36" y="309"/>
                    <a:pt x="35" y="309"/>
                  </a:cubicBezTo>
                  <a:cubicBezTo>
                    <a:pt x="31" y="311"/>
                    <a:pt x="30" y="312"/>
                    <a:pt x="28" y="312"/>
                  </a:cubicBezTo>
                  <a:cubicBezTo>
                    <a:pt x="27" y="312"/>
                    <a:pt x="26" y="312"/>
                    <a:pt x="25" y="312"/>
                  </a:cubicBezTo>
                  <a:cubicBezTo>
                    <a:pt x="25" y="312"/>
                    <a:pt x="24" y="311"/>
                    <a:pt x="24" y="312"/>
                  </a:cubicBezTo>
                  <a:cubicBezTo>
                    <a:pt x="23" y="312"/>
                    <a:pt x="23" y="313"/>
                    <a:pt x="22" y="316"/>
                  </a:cubicBezTo>
                  <a:cubicBezTo>
                    <a:pt x="21" y="317"/>
                    <a:pt x="21" y="317"/>
                    <a:pt x="21" y="317"/>
                  </a:cubicBezTo>
                  <a:cubicBezTo>
                    <a:pt x="20" y="321"/>
                    <a:pt x="20" y="321"/>
                    <a:pt x="20" y="321"/>
                  </a:cubicBezTo>
                  <a:cubicBezTo>
                    <a:pt x="19" y="323"/>
                    <a:pt x="19" y="324"/>
                    <a:pt x="18" y="324"/>
                  </a:cubicBezTo>
                  <a:cubicBezTo>
                    <a:pt x="18" y="325"/>
                    <a:pt x="18" y="325"/>
                    <a:pt x="18" y="326"/>
                  </a:cubicBezTo>
                  <a:moveTo>
                    <a:pt x="21" y="53"/>
                  </a:moveTo>
                  <a:cubicBezTo>
                    <a:pt x="25" y="53"/>
                    <a:pt x="30" y="52"/>
                    <a:pt x="32" y="5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27" y="35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0" y="34"/>
                    <a:pt x="19" y="34"/>
                    <a:pt x="18" y="35"/>
                  </a:cubicBezTo>
                  <a:cubicBezTo>
                    <a:pt x="16" y="37"/>
                    <a:pt x="16" y="41"/>
                    <a:pt x="16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53"/>
                    <a:pt x="21" y="53"/>
                  </a:cubicBezTo>
                  <a:close/>
                  <a:moveTo>
                    <a:pt x="60" y="47"/>
                  </a:moveTo>
                  <a:cubicBezTo>
                    <a:pt x="61" y="46"/>
                    <a:pt x="61" y="44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39"/>
                    <a:pt x="61" y="36"/>
                    <a:pt x="61" y="33"/>
                  </a:cubicBezTo>
                  <a:cubicBezTo>
                    <a:pt x="61" y="32"/>
                    <a:pt x="60" y="30"/>
                    <a:pt x="60" y="30"/>
                  </a:cubicBezTo>
                  <a:cubicBezTo>
                    <a:pt x="59" y="30"/>
                    <a:pt x="57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0" y="30"/>
                    <a:pt x="50" y="30"/>
                  </a:cubicBezTo>
                  <a:cubicBezTo>
                    <a:pt x="50" y="30"/>
                    <a:pt x="49" y="31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4" y="30"/>
                    <a:pt x="43" y="30"/>
                  </a:cubicBezTo>
                  <a:cubicBezTo>
                    <a:pt x="43" y="31"/>
                    <a:pt x="43" y="32"/>
                    <a:pt x="42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39" y="30"/>
                    <a:pt x="38" y="30"/>
                  </a:cubicBezTo>
                  <a:cubicBezTo>
                    <a:pt x="37" y="30"/>
                    <a:pt x="36" y="32"/>
                    <a:pt x="36" y="33"/>
                  </a:cubicBezTo>
                  <a:cubicBezTo>
                    <a:pt x="36" y="35"/>
                    <a:pt x="36" y="37"/>
                    <a:pt x="36" y="39"/>
                  </a:cubicBezTo>
                  <a:cubicBezTo>
                    <a:pt x="36" y="40"/>
                    <a:pt x="36" y="41"/>
                    <a:pt x="36" y="42"/>
                  </a:cubicBezTo>
                  <a:cubicBezTo>
                    <a:pt x="36" y="44"/>
                    <a:pt x="36" y="50"/>
                    <a:pt x="36" y="52"/>
                  </a:cubicBezTo>
                  <a:cubicBezTo>
                    <a:pt x="38" y="52"/>
                    <a:pt x="39" y="51"/>
                    <a:pt x="40" y="51"/>
                  </a:cubicBezTo>
                  <a:cubicBezTo>
                    <a:pt x="41" y="50"/>
                    <a:pt x="41" y="48"/>
                    <a:pt x="41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2" y="52"/>
                    <a:pt x="42" y="53"/>
                  </a:cubicBezTo>
                  <a:cubicBezTo>
                    <a:pt x="42" y="53"/>
                    <a:pt x="45" y="53"/>
                    <a:pt x="46" y="52"/>
                  </a:cubicBezTo>
                  <a:cubicBezTo>
                    <a:pt x="47" y="50"/>
                    <a:pt x="48" y="48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48" y="49"/>
                    <a:pt x="49" y="52"/>
                    <a:pt x="49" y="53"/>
                  </a:cubicBezTo>
                  <a:cubicBezTo>
                    <a:pt x="50" y="53"/>
                    <a:pt x="52" y="53"/>
                    <a:pt x="53" y="52"/>
                  </a:cubicBezTo>
                  <a:cubicBezTo>
                    <a:pt x="54" y="50"/>
                    <a:pt x="55" y="48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9"/>
                    <a:pt x="55" y="50"/>
                    <a:pt x="55" y="51"/>
                  </a:cubicBezTo>
                  <a:cubicBezTo>
                    <a:pt x="56" y="51"/>
                    <a:pt x="56" y="51"/>
                    <a:pt x="57" y="51"/>
                  </a:cubicBezTo>
                  <a:cubicBezTo>
                    <a:pt x="57" y="51"/>
                    <a:pt x="58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49"/>
                    <a:pt x="60" y="49"/>
                    <a:pt x="60" y="47"/>
                  </a:cubicBezTo>
                  <a:moveTo>
                    <a:pt x="70" y="50"/>
                  </a:moveTo>
                  <a:cubicBezTo>
                    <a:pt x="69" y="50"/>
                    <a:pt x="68" y="48"/>
                    <a:pt x="67" y="44"/>
                  </a:cubicBezTo>
                  <a:cubicBezTo>
                    <a:pt x="67" y="41"/>
                    <a:pt x="69" y="38"/>
                    <a:pt x="70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2"/>
                    <a:pt x="66" y="31"/>
                    <a:pt x="65" y="31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52"/>
                    <a:pt x="61" y="56"/>
                    <a:pt x="57" y="56"/>
                  </a:cubicBezTo>
                  <a:cubicBezTo>
                    <a:pt x="49" y="58"/>
                    <a:pt x="41" y="58"/>
                    <a:pt x="39" y="57"/>
                  </a:cubicBezTo>
                  <a:cubicBezTo>
                    <a:pt x="39" y="58"/>
                    <a:pt x="40" y="60"/>
                    <a:pt x="40" y="62"/>
                  </a:cubicBezTo>
                  <a:cubicBezTo>
                    <a:pt x="41" y="63"/>
                    <a:pt x="42" y="64"/>
                    <a:pt x="43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70" y="50"/>
                  </a:lnTo>
                  <a:close/>
                  <a:moveTo>
                    <a:pt x="43" y="77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64" y="76"/>
                    <a:pt x="65" y="74"/>
                    <a:pt x="65" y="7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2" y="73"/>
                    <a:pt x="42" y="73"/>
                    <a:pt x="42" y="73"/>
                  </a:cubicBezTo>
                  <a:lnTo>
                    <a:pt x="43" y="77"/>
                  </a:lnTo>
                  <a:close/>
                  <a:moveTo>
                    <a:pt x="64" y="81"/>
                  </a:moveTo>
                  <a:cubicBezTo>
                    <a:pt x="43" y="81"/>
                    <a:pt x="43" y="81"/>
                    <a:pt x="43" y="8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7" y="105"/>
                    <a:pt x="67" y="105"/>
                    <a:pt x="67" y="105"/>
                  </a:cubicBezTo>
                  <a:lnTo>
                    <a:pt x="64" y="81"/>
                  </a:lnTo>
                  <a:close/>
                  <a:moveTo>
                    <a:pt x="74" y="116"/>
                  </a:moveTo>
                  <a:cubicBezTo>
                    <a:pt x="73" y="116"/>
                    <a:pt x="70" y="114"/>
                    <a:pt x="70" y="114"/>
                  </a:cubicBezTo>
                  <a:cubicBezTo>
                    <a:pt x="70" y="113"/>
                    <a:pt x="69" y="110"/>
                    <a:pt x="69" y="109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5"/>
                    <a:pt x="42" y="124"/>
                    <a:pt x="42" y="129"/>
                  </a:cubicBezTo>
                  <a:cubicBezTo>
                    <a:pt x="45" y="132"/>
                    <a:pt x="51" y="137"/>
                    <a:pt x="52" y="137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lnTo>
                    <a:pt x="74" y="116"/>
                  </a:lnTo>
                  <a:close/>
                  <a:moveTo>
                    <a:pt x="70" y="123"/>
                  </a:moveTo>
                  <a:cubicBezTo>
                    <a:pt x="57" y="139"/>
                    <a:pt x="57" y="139"/>
                    <a:pt x="57" y="13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88" y="142"/>
                    <a:pt x="103" y="132"/>
                    <a:pt x="105" y="13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0" y="123"/>
                  </a:lnTo>
                  <a:close/>
                  <a:moveTo>
                    <a:pt x="81" y="38"/>
                  </a:moveTo>
                  <a:cubicBezTo>
                    <a:pt x="81" y="36"/>
                    <a:pt x="80" y="22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2" y="20"/>
                  </a:cubicBezTo>
                  <a:cubicBezTo>
                    <a:pt x="82" y="19"/>
                    <a:pt x="82" y="18"/>
                    <a:pt x="8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2" y="40"/>
                    <a:pt x="72" y="44"/>
                  </a:cubicBezTo>
                  <a:cubicBezTo>
                    <a:pt x="71" y="47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5"/>
                    <a:pt x="72" y="66"/>
                  </a:cubicBezTo>
                  <a:cubicBezTo>
                    <a:pt x="72" y="67"/>
                    <a:pt x="72" y="68"/>
                    <a:pt x="73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6"/>
                    <a:pt x="82" y="65"/>
                  </a:cubicBezTo>
                  <a:cubicBezTo>
                    <a:pt x="81" y="65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1" y="50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8"/>
                    <a:pt x="83" y="46"/>
                    <a:pt x="83" y="44"/>
                  </a:cubicBezTo>
                  <a:cubicBezTo>
                    <a:pt x="83" y="42"/>
                    <a:pt x="81" y="40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9"/>
                    <a:pt x="81" y="39"/>
                    <a:pt x="81" y="38"/>
                  </a:cubicBezTo>
                  <a:moveTo>
                    <a:pt x="102" y="52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5" y="36"/>
                    <a:pt x="113" y="36"/>
                    <a:pt x="110" y="36"/>
                  </a:cubicBezTo>
                  <a:cubicBezTo>
                    <a:pt x="106" y="36"/>
                    <a:pt x="101" y="36"/>
                    <a:pt x="95" y="36"/>
                  </a:cubicBezTo>
                  <a:cubicBezTo>
                    <a:pt x="94" y="36"/>
                    <a:pt x="92" y="35"/>
                    <a:pt x="90" y="34"/>
                  </a:cubicBezTo>
                  <a:cubicBezTo>
                    <a:pt x="88" y="33"/>
                    <a:pt x="86" y="32"/>
                    <a:pt x="86" y="32"/>
                  </a:cubicBezTo>
                  <a:cubicBezTo>
                    <a:pt x="86" y="33"/>
                    <a:pt x="85" y="36"/>
                    <a:pt x="84" y="37"/>
                  </a:cubicBezTo>
                  <a:cubicBezTo>
                    <a:pt x="85" y="38"/>
                    <a:pt x="87" y="41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5"/>
                    <a:pt x="87" y="48"/>
                    <a:pt x="84" y="51"/>
                  </a:cubicBezTo>
                  <a:cubicBezTo>
                    <a:pt x="85" y="53"/>
                    <a:pt x="86" y="56"/>
                    <a:pt x="87" y="56"/>
                  </a:cubicBezTo>
                  <a:cubicBezTo>
                    <a:pt x="88" y="56"/>
                    <a:pt x="92" y="53"/>
                    <a:pt x="95" y="53"/>
                  </a:cubicBezTo>
                  <a:cubicBezTo>
                    <a:pt x="96" y="52"/>
                    <a:pt x="98" y="52"/>
                    <a:pt x="102" y="52"/>
                  </a:cubicBezTo>
                  <a:moveTo>
                    <a:pt x="173" y="52"/>
                  </a:move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0" y="26"/>
                    <a:pt x="188" y="27"/>
                  </a:cubicBezTo>
                  <a:cubicBezTo>
                    <a:pt x="186" y="29"/>
                    <a:pt x="185" y="32"/>
                    <a:pt x="186" y="33"/>
                  </a:cubicBezTo>
                  <a:cubicBezTo>
                    <a:pt x="186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4" y="32"/>
                    <a:pt x="184" y="31"/>
                    <a:pt x="183" y="31"/>
                  </a:cubicBezTo>
                  <a:cubicBezTo>
                    <a:pt x="180" y="30"/>
                    <a:pt x="178" y="31"/>
                    <a:pt x="177" y="31"/>
                  </a:cubicBezTo>
                  <a:cubicBezTo>
                    <a:pt x="180" y="35"/>
                    <a:pt x="179" y="38"/>
                    <a:pt x="178" y="39"/>
                  </a:cubicBezTo>
                  <a:cubicBezTo>
                    <a:pt x="178" y="40"/>
                    <a:pt x="176" y="40"/>
                    <a:pt x="175" y="40"/>
                  </a:cubicBezTo>
                  <a:cubicBezTo>
                    <a:pt x="172" y="39"/>
                    <a:pt x="171" y="36"/>
                    <a:pt x="171" y="35"/>
                  </a:cubicBezTo>
                  <a:cubicBezTo>
                    <a:pt x="171" y="36"/>
                    <a:pt x="169" y="36"/>
                    <a:pt x="168" y="36"/>
                  </a:cubicBezTo>
                  <a:cubicBezTo>
                    <a:pt x="167" y="36"/>
                    <a:pt x="166" y="36"/>
                    <a:pt x="165" y="35"/>
                  </a:cubicBezTo>
                  <a:cubicBezTo>
                    <a:pt x="164" y="34"/>
                    <a:pt x="164" y="33"/>
                    <a:pt x="165" y="32"/>
                  </a:cubicBezTo>
                  <a:cubicBezTo>
                    <a:pt x="166" y="30"/>
                    <a:pt x="168" y="29"/>
                    <a:pt x="172" y="29"/>
                  </a:cubicBezTo>
                  <a:cubicBezTo>
                    <a:pt x="172" y="28"/>
                    <a:pt x="172" y="25"/>
                    <a:pt x="169" y="23"/>
                  </a:cubicBezTo>
                  <a:cubicBezTo>
                    <a:pt x="167" y="22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5" y="21"/>
                    <a:pt x="166" y="19"/>
                  </a:cubicBezTo>
                  <a:cubicBezTo>
                    <a:pt x="166" y="17"/>
                    <a:pt x="166" y="14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0" y="11"/>
                    <a:pt x="157" y="13"/>
                    <a:pt x="156" y="15"/>
                  </a:cubicBezTo>
                  <a:cubicBezTo>
                    <a:pt x="155" y="17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4" y="16"/>
                    <a:pt x="151" y="15"/>
                  </a:cubicBezTo>
                  <a:cubicBezTo>
                    <a:pt x="148" y="14"/>
                    <a:pt x="146" y="16"/>
                    <a:pt x="145" y="17"/>
                  </a:cubicBezTo>
                  <a:cubicBezTo>
                    <a:pt x="147" y="19"/>
                    <a:pt x="148" y="22"/>
                    <a:pt x="148" y="24"/>
                  </a:cubicBezTo>
                  <a:cubicBezTo>
                    <a:pt x="147" y="25"/>
                    <a:pt x="146" y="26"/>
                    <a:pt x="145" y="26"/>
                  </a:cubicBezTo>
                  <a:cubicBezTo>
                    <a:pt x="144" y="26"/>
                    <a:pt x="143" y="26"/>
                    <a:pt x="142" y="25"/>
                  </a:cubicBezTo>
                  <a:cubicBezTo>
                    <a:pt x="141" y="24"/>
                    <a:pt x="141" y="22"/>
                    <a:pt x="140" y="22"/>
                  </a:cubicBezTo>
                  <a:cubicBezTo>
                    <a:pt x="140" y="22"/>
                    <a:pt x="137" y="24"/>
                    <a:pt x="135" y="22"/>
                  </a:cubicBezTo>
                  <a:cubicBezTo>
                    <a:pt x="134" y="22"/>
                    <a:pt x="133" y="20"/>
                    <a:pt x="133" y="19"/>
                  </a:cubicBezTo>
                  <a:cubicBezTo>
                    <a:pt x="133" y="18"/>
                    <a:pt x="135" y="16"/>
                    <a:pt x="139" y="15"/>
                  </a:cubicBezTo>
                  <a:cubicBezTo>
                    <a:pt x="139" y="14"/>
                    <a:pt x="138" y="11"/>
                    <a:pt x="136" y="10"/>
                  </a:cubicBezTo>
                  <a:cubicBezTo>
                    <a:pt x="135" y="10"/>
                    <a:pt x="134" y="10"/>
                    <a:pt x="133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3" y="10"/>
                    <a:pt x="135" y="6"/>
                    <a:pt x="135" y="4"/>
                  </a:cubicBezTo>
                  <a:cubicBezTo>
                    <a:pt x="134" y="1"/>
                    <a:pt x="133" y="0"/>
                    <a:pt x="132" y="0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7"/>
                    <a:pt x="144" y="36"/>
                    <a:pt x="146" y="36"/>
                  </a:cubicBezTo>
                  <a:cubicBezTo>
                    <a:pt x="150" y="34"/>
                    <a:pt x="154" y="34"/>
                    <a:pt x="158" y="36"/>
                  </a:cubicBezTo>
                  <a:cubicBezTo>
                    <a:pt x="164" y="38"/>
                    <a:pt x="164" y="42"/>
                    <a:pt x="164" y="43"/>
                  </a:cubicBezTo>
                  <a:cubicBezTo>
                    <a:pt x="164" y="45"/>
                    <a:pt x="163" y="47"/>
                    <a:pt x="163" y="48"/>
                  </a:cubicBezTo>
                  <a:lnTo>
                    <a:pt x="173" y="52"/>
                  </a:lnTo>
                  <a:close/>
                  <a:moveTo>
                    <a:pt x="249" y="48"/>
                  </a:moveTo>
                  <a:cubicBezTo>
                    <a:pt x="261" y="42"/>
                    <a:pt x="261" y="42"/>
                    <a:pt x="261" y="42"/>
                  </a:cubicBezTo>
                  <a:cubicBezTo>
                    <a:pt x="249" y="37"/>
                    <a:pt x="249" y="37"/>
                    <a:pt x="249" y="37"/>
                  </a:cubicBezTo>
                  <a:cubicBezTo>
                    <a:pt x="242" y="37"/>
                    <a:pt x="229" y="37"/>
                    <a:pt x="212" y="37"/>
                  </a:cubicBezTo>
                  <a:cubicBezTo>
                    <a:pt x="206" y="37"/>
                    <a:pt x="199" y="36"/>
                    <a:pt x="192" y="36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21" y="49"/>
                    <a:pt x="240" y="49"/>
                    <a:pt x="249" y="48"/>
                  </a:cubicBezTo>
                  <a:moveTo>
                    <a:pt x="232" y="119"/>
                  </a:moveTo>
                  <a:cubicBezTo>
                    <a:pt x="232" y="119"/>
                    <a:pt x="232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1" y="118"/>
                    <a:pt x="230" y="118"/>
                    <a:pt x="229" y="117"/>
                  </a:cubicBezTo>
                  <a:cubicBezTo>
                    <a:pt x="220" y="113"/>
                    <a:pt x="212" y="109"/>
                    <a:pt x="208" y="102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4" y="95"/>
                    <a:pt x="206" y="81"/>
                    <a:pt x="217" y="74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9" y="76"/>
                    <a:pt x="219" y="78"/>
                    <a:pt x="219" y="79"/>
                  </a:cubicBezTo>
                  <a:cubicBezTo>
                    <a:pt x="221" y="79"/>
                    <a:pt x="223" y="79"/>
                    <a:pt x="225" y="79"/>
                  </a:cubicBezTo>
                  <a:cubicBezTo>
                    <a:pt x="226" y="79"/>
                    <a:pt x="228" y="79"/>
                    <a:pt x="230" y="79"/>
                  </a:cubicBezTo>
                  <a:cubicBezTo>
                    <a:pt x="230" y="76"/>
                    <a:pt x="230" y="73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1"/>
                    <a:pt x="229" y="71"/>
                  </a:cubicBezTo>
                  <a:cubicBezTo>
                    <a:pt x="232" y="73"/>
                    <a:pt x="233" y="74"/>
                    <a:pt x="234" y="79"/>
                  </a:cubicBezTo>
                  <a:cubicBezTo>
                    <a:pt x="236" y="79"/>
                    <a:pt x="242" y="79"/>
                    <a:pt x="244" y="79"/>
                  </a:cubicBezTo>
                  <a:cubicBezTo>
                    <a:pt x="244" y="77"/>
                    <a:pt x="243" y="75"/>
                    <a:pt x="242" y="73"/>
                  </a:cubicBezTo>
                  <a:cubicBezTo>
                    <a:pt x="241" y="73"/>
                    <a:pt x="241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53" y="77"/>
                    <a:pt x="255" y="88"/>
                    <a:pt x="255" y="93"/>
                  </a:cubicBezTo>
                  <a:cubicBezTo>
                    <a:pt x="255" y="101"/>
                    <a:pt x="252" y="108"/>
                    <a:pt x="245" y="112"/>
                  </a:cubicBezTo>
                  <a:cubicBezTo>
                    <a:pt x="240" y="115"/>
                    <a:pt x="236" y="117"/>
                    <a:pt x="232" y="119"/>
                  </a:cubicBezTo>
                  <a:moveTo>
                    <a:pt x="125" y="58"/>
                  </a:moveTo>
                  <a:cubicBezTo>
                    <a:pt x="125" y="59"/>
                    <a:pt x="120" y="60"/>
                    <a:pt x="118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59"/>
                    <a:pt x="116" y="55"/>
                    <a:pt x="116" y="54"/>
                  </a:cubicBezTo>
                  <a:cubicBezTo>
                    <a:pt x="116" y="54"/>
                    <a:pt x="117" y="54"/>
                    <a:pt x="118" y="54"/>
                  </a:cubicBezTo>
                  <a:cubicBezTo>
                    <a:pt x="121" y="54"/>
                    <a:pt x="125" y="56"/>
                    <a:pt x="126" y="58"/>
                  </a:cubicBezTo>
                  <a:cubicBezTo>
                    <a:pt x="126" y="58"/>
                    <a:pt x="126" y="58"/>
                    <a:pt x="125" y="58"/>
                  </a:cubicBezTo>
                  <a:moveTo>
                    <a:pt x="269" y="162"/>
                  </a:moveTo>
                  <a:cubicBezTo>
                    <a:pt x="269" y="162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2" y="162"/>
                    <a:pt x="274" y="162"/>
                    <a:pt x="276" y="161"/>
                  </a:cubicBezTo>
                  <a:cubicBezTo>
                    <a:pt x="276" y="160"/>
                    <a:pt x="275" y="152"/>
                    <a:pt x="274" y="149"/>
                  </a:cubicBezTo>
                  <a:cubicBezTo>
                    <a:pt x="271" y="150"/>
                    <a:pt x="267" y="150"/>
                    <a:pt x="264" y="145"/>
                  </a:cubicBezTo>
                  <a:cubicBezTo>
                    <a:pt x="264" y="144"/>
                    <a:pt x="263" y="143"/>
                    <a:pt x="262" y="142"/>
                  </a:cubicBezTo>
                  <a:cubicBezTo>
                    <a:pt x="257" y="135"/>
                    <a:pt x="250" y="129"/>
                    <a:pt x="241" y="124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55" y="116"/>
                    <a:pt x="259" y="109"/>
                    <a:pt x="261" y="106"/>
                  </a:cubicBezTo>
                  <a:cubicBezTo>
                    <a:pt x="263" y="103"/>
                    <a:pt x="266" y="93"/>
                    <a:pt x="263" y="84"/>
                  </a:cubicBezTo>
                  <a:cubicBezTo>
                    <a:pt x="261" y="76"/>
                    <a:pt x="256" y="71"/>
                    <a:pt x="249" y="67"/>
                  </a:cubicBezTo>
                  <a:cubicBezTo>
                    <a:pt x="236" y="59"/>
                    <a:pt x="221" y="62"/>
                    <a:pt x="215" y="65"/>
                  </a:cubicBezTo>
                  <a:cubicBezTo>
                    <a:pt x="202" y="71"/>
                    <a:pt x="195" y="85"/>
                    <a:pt x="198" y="99"/>
                  </a:cubicBezTo>
                  <a:cubicBezTo>
                    <a:pt x="200" y="113"/>
                    <a:pt x="210" y="118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1" y="123"/>
                    <a:pt x="221" y="124"/>
                    <a:pt x="221" y="124"/>
                  </a:cubicBezTo>
                  <a:cubicBezTo>
                    <a:pt x="212" y="128"/>
                    <a:pt x="206" y="134"/>
                    <a:pt x="206" y="145"/>
                  </a:cubicBezTo>
                  <a:cubicBezTo>
                    <a:pt x="206" y="147"/>
                    <a:pt x="206" y="149"/>
                    <a:pt x="207" y="152"/>
                  </a:cubicBezTo>
                  <a:cubicBezTo>
                    <a:pt x="208" y="157"/>
                    <a:pt x="210" y="162"/>
                    <a:pt x="208" y="170"/>
                  </a:cubicBezTo>
                  <a:cubicBezTo>
                    <a:pt x="209" y="170"/>
                    <a:pt x="215" y="167"/>
                    <a:pt x="216" y="166"/>
                  </a:cubicBezTo>
                  <a:cubicBezTo>
                    <a:pt x="219" y="160"/>
                    <a:pt x="218" y="151"/>
                    <a:pt x="218" y="151"/>
                  </a:cubicBezTo>
                  <a:cubicBezTo>
                    <a:pt x="218" y="151"/>
                    <a:pt x="218" y="151"/>
                    <a:pt x="218" y="151"/>
                  </a:cubicBezTo>
                  <a:cubicBezTo>
                    <a:pt x="218" y="150"/>
                    <a:pt x="218" y="150"/>
                    <a:pt x="218" y="151"/>
                  </a:cubicBezTo>
                  <a:cubicBezTo>
                    <a:pt x="221" y="153"/>
                    <a:pt x="221" y="160"/>
                    <a:pt x="221" y="163"/>
                  </a:cubicBezTo>
                  <a:cubicBezTo>
                    <a:pt x="222" y="162"/>
                    <a:pt x="226" y="160"/>
                    <a:pt x="226" y="159"/>
                  </a:cubicBezTo>
                  <a:cubicBezTo>
                    <a:pt x="229" y="151"/>
                    <a:pt x="226" y="146"/>
                    <a:pt x="225" y="141"/>
                  </a:cubicBezTo>
                  <a:cubicBezTo>
                    <a:pt x="225" y="141"/>
                    <a:pt x="224" y="140"/>
                    <a:pt x="224" y="140"/>
                  </a:cubicBezTo>
                  <a:cubicBezTo>
                    <a:pt x="222" y="135"/>
                    <a:pt x="226" y="130"/>
                    <a:pt x="230" y="128"/>
                  </a:cubicBezTo>
                  <a:cubicBezTo>
                    <a:pt x="230" y="128"/>
                    <a:pt x="230" y="128"/>
                    <a:pt x="230" y="128"/>
                  </a:cubicBezTo>
                  <a:cubicBezTo>
                    <a:pt x="233" y="130"/>
                    <a:pt x="236" y="131"/>
                    <a:pt x="238" y="133"/>
                  </a:cubicBezTo>
                  <a:cubicBezTo>
                    <a:pt x="241" y="135"/>
                    <a:pt x="252" y="142"/>
                    <a:pt x="256" y="152"/>
                  </a:cubicBezTo>
                  <a:cubicBezTo>
                    <a:pt x="261" y="166"/>
                    <a:pt x="259" y="175"/>
                    <a:pt x="255" y="179"/>
                  </a:cubicBezTo>
                  <a:cubicBezTo>
                    <a:pt x="251" y="187"/>
                    <a:pt x="245" y="190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7" y="191"/>
                  </a:cubicBezTo>
                  <a:cubicBezTo>
                    <a:pt x="235" y="191"/>
                    <a:pt x="233" y="191"/>
                    <a:pt x="231" y="191"/>
                  </a:cubicBezTo>
                  <a:cubicBezTo>
                    <a:pt x="229" y="191"/>
                    <a:pt x="227" y="190"/>
                    <a:pt x="225" y="189"/>
                  </a:cubicBezTo>
                  <a:cubicBezTo>
                    <a:pt x="224" y="189"/>
                    <a:pt x="223" y="189"/>
                    <a:pt x="222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1" y="188"/>
                    <a:pt x="221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16" y="186"/>
                    <a:pt x="203" y="179"/>
                    <a:pt x="191" y="166"/>
                  </a:cubicBezTo>
                  <a:cubicBezTo>
                    <a:pt x="183" y="157"/>
                    <a:pt x="178" y="151"/>
                    <a:pt x="174" y="146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8" y="146"/>
                    <a:pt x="184" y="146"/>
                    <a:pt x="185" y="145"/>
                  </a:cubicBezTo>
                  <a:cubicBezTo>
                    <a:pt x="185" y="145"/>
                    <a:pt x="185" y="140"/>
                    <a:pt x="185" y="138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6" y="127"/>
                    <a:pt x="186" y="125"/>
                  </a:cubicBezTo>
                  <a:cubicBezTo>
                    <a:pt x="184" y="125"/>
                    <a:pt x="170" y="123"/>
                    <a:pt x="167" y="116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8" y="116"/>
                    <a:pt x="168" y="116"/>
                  </a:cubicBezTo>
                  <a:cubicBezTo>
                    <a:pt x="168" y="116"/>
                    <a:pt x="171" y="118"/>
                    <a:pt x="176" y="118"/>
                  </a:cubicBezTo>
                  <a:cubicBezTo>
                    <a:pt x="180" y="119"/>
                    <a:pt x="185" y="118"/>
                    <a:pt x="186" y="118"/>
                  </a:cubicBezTo>
                  <a:cubicBezTo>
                    <a:pt x="187" y="116"/>
                    <a:pt x="187" y="107"/>
                    <a:pt x="187" y="104"/>
                  </a:cubicBezTo>
                  <a:cubicBezTo>
                    <a:pt x="187" y="103"/>
                    <a:pt x="187" y="99"/>
                    <a:pt x="187" y="98"/>
                  </a:cubicBezTo>
                  <a:cubicBezTo>
                    <a:pt x="185" y="98"/>
                    <a:pt x="182" y="98"/>
                    <a:pt x="176" y="97"/>
                  </a:cubicBezTo>
                  <a:cubicBezTo>
                    <a:pt x="174" y="96"/>
                    <a:pt x="169" y="94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70" y="91"/>
                    <a:pt x="176" y="92"/>
                  </a:cubicBezTo>
                  <a:cubicBezTo>
                    <a:pt x="182" y="93"/>
                    <a:pt x="188" y="91"/>
                    <a:pt x="188" y="91"/>
                  </a:cubicBezTo>
                  <a:cubicBezTo>
                    <a:pt x="188" y="88"/>
                    <a:pt x="188" y="78"/>
                    <a:pt x="188" y="78"/>
                  </a:cubicBezTo>
                  <a:cubicBezTo>
                    <a:pt x="188" y="75"/>
                    <a:pt x="189" y="72"/>
                    <a:pt x="188" y="71"/>
                  </a:cubicBezTo>
                  <a:cubicBezTo>
                    <a:pt x="186" y="71"/>
                    <a:pt x="177" y="71"/>
                    <a:pt x="170" y="63"/>
                  </a:cubicBezTo>
                  <a:cubicBezTo>
                    <a:pt x="170" y="63"/>
                    <a:pt x="167" y="61"/>
                    <a:pt x="170" y="57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9" y="47"/>
                    <a:pt x="159" y="44"/>
                  </a:cubicBezTo>
                  <a:cubicBezTo>
                    <a:pt x="159" y="43"/>
                    <a:pt x="158" y="42"/>
                    <a:pt x="157" y="41"/>
                  </a:cubicBezTo>
                  <a:cubicBezTo>
                    <a:pt x="155" y="40"/>
                    <a:pt x="152" y="39"/>
                    <a:pt x="149" y="40"/>
                  </a:cubicBezTo>
                  <a:cubicBezTo>
                    <a:pt x="146" y="40"/>
                    <a:pt x="143" y="44"/>
                    <a:pt x="143" y="44"/>
                  </a:cubicBezTo>
                  <a:cubicBezTo>
                    <a:pt x="143" y="45"/>
                    <a:pt x="142" y="45"/>
                    <a:pt x="142" y="45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2"/>
                    <a:pt x="109" y="54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56"/>
                    <a:pt x="109" y="57"/>
                    <a:pt x="108" y="57"/>
                  </a:cubicBezTo>
                  <a:cubicBezTo>
                    <a:pt x="108" y="58"/>
                    <a:pt x="107" y="59"/>
                    <a:pt x="106" y="60"/>
                  </a:cubicBezTo>
                  <a:cubicBezTo>
                    <a:pt x="105" y="60"/>
                    <a:pt x="105" y="61"/>
                    <a:pt x="104" y="62"/>
                  </a:cubicBezTo>
                  <a:cubicBezTo>
                    <a:pt x="103" y="63"/>
                    <a:pt x="102" y="65"/>
                    <a:pt x="101" y="66"/>
                  </a:cubicBezTo>
                  <a:cubicBezTo>
                    <a:pt x="100" y="68"/>
                    <a:pt x="99" y="69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7" y="75"/>
                    <a:pt x="104" y="80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4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1"/>
                    <a:pt x="107" y="82"/>
                    <a:pt x="108" y="83"/>
                  </a:cubicBezTo>
                  <a:cubicBezTo>
                    <a:pt x="108" y="82"/>
                    <a:pt x="109" y="80"/>
                    <a:pt x="110" y="78"/>
                  </a:cubicBezTo>
                  <a:cubicBezTo>
                    <a:pt x="111" y="76"/>
                    <a:pt x="114" y="74"/>
                    <a:pt x="116" y="73"/>
                  </a:cubicBezTo>
                  <a:cubicBezTo>
                    <a:pt x="118" y="72"/>
                    <a:pt x="120" y="71"/>
                    <a:pt x="123" y="71"/>
                  </a:cubicBezTo>
                  <a:cubicBezTo>
                    <a:pt x="125" y="71"/>
                    <a:pt x="127" y="71"/>
                    <a:pt x="129" y="73"/>
                  </a:cubicBezTo>
                  <a:cubicBezTo>
                    <a:pt x="131" y="76"/>
                    <a:pt x="132" y="82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0" y="84"/>
                    <a:pt x="129" y="83"/>
                    <a:pt x="129" y="83"/>
                  </a:cubicBezTo>
                  <a:cubicBezTo>
                    <a:pt x="127" y="82"/>
                    <a:pt x="121" y="79"/>
                    <a:pt x="113" y="82"/>
                  </a:cubicBezTo>
                  <a:cubicBezTo>
                    <a:pt x="113" y="83"/>
                    <a:pt x="112" y="83"/>
                    <a:pt x="112" y="83"/>
                  </a:cubicBezTo>
                  <a:cubicBezTo>
                    <a:pt x="109" y="84"/>
                    <a:pt x="105" y="86"/>
                    <a:pt x="98" y="88"/>
                  </a:cubicBezTo>
                  <a:cubicBezTo>
                    <a:pt x="95" y="89"/>
                    <a:pt x="93" y="89"/>
                    <a:pt x="92" y="88"/>
                  </a:cubicBezTo>
                  <a:cubicBezTo>
                    <a:pt x="91" y="88"/>
                    <a:pt x="90" y="87"/>
                    <a:pt x="90" y="85"/>
                  </a:cubicBezTo>
                  <a:cubicBezTo>
                    <a:pt x="89" y="83"/>
                    <a:pt x="90" y="81"/>
                    <a:pt x="90" y="80"/>
                  </a:cubicBezTo>
                  <a:cubicBezTo>
                    <a:pt x="89" y="81"/>
                    <a:pt x="86" y="82"/>
                    <a:pt x="85" y="85"/>
                  </a:cubicBezTo>
                  <a:cubicBezTo>
                    <a:pt x="84" y="87"/>
                    <a:pt x="84" y="90"/>
                    <a:pt x="85" y="91"/>
                  </a:cubicBezTo>
                  <a:cubicBezTo>
                    <a:pt x="86" y="93"/>
                    <a:pt x="88" y="94"/>
                    <a:pt x="89" y="95"/>
                  </a:cubicBezTo>
                  <a:cubicBezTo>
                    <a:pt x="92" y="96"/>
                    <a:pt x="97" y="94"/>
                    <a:pt x="104" y="91"/>
                  </a:cubicBezTo>
                  <a:cubicBezTo>
                    <a:pt x="107" y="89"/>
                    <a:pt x="110" y="88"/>
                    <a:pt x="111" y="87"/>
                  </a:cubicBezTo>
                  <a:cubicBezTo>
                    <a:pt x="116" y="85"/>
                    <a:pt x="119" y="85"/>
                    <a:pt x="123" y="87"/>
                  </a:cubicBezTo>
                  <a:cubicBezTo>
                    <a:pt x="127" y="88"/>
                    <a:pt x="129" y="90"/>
                    <a:pt x="129" y="90"/>
                  </a:cubicBezTo>
                  <a:cubicBezTo>
                    <a:pt x="129" y="90"/>
                    <a:pt x="129" y="90"/>
                    <a:pt x="129" y="91"/>
                  </a:cubicBezTo>
                  <a:cubicBezTo>
                    <a:pt x="129" y="91"/>
                    <a:pt x="127" y="95"/>
                    <a:pt x="122" y="95"/>
                  </a:cubicBezTo>
                  <a:cubicBezTo>
                    <a:pt x="118" y="95"/>
                    <a:pt x="114" y="93"/>
                    <a:pt x="113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5"/>
                    <a:pt x="111" y="96"/>
                    <a:pt x="111" y="97"/>
                  </a:cubicBezTo>
                  <a:cubicBezTo>
                    <a:pt x="111" y="97"/>
                    <a:pt x="111" y="98"/>
                    <a:pt x="111" y="99"/>
                  </a:cubicBezTo>
                  <a:cubicBezTo>
                    <a:pt x="110" y="101"/>
                    <a:pt x="108" y="103"/>
                    <a:pt x="106" y="104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3" y="106"/>
                    <a:pt x="99" y="107"/>
                    <a:pt x="97" y="107"/>
                  </a:cubicBezTo>
                  <a:cubicBezTo>
                    <a:pt x="98" y="109"/>
                    <a:pt x="100" y="114"/>
                    <a:pt x="100" y="114"/>
                  </a:cubicBezTo>
                  <a:cubicBezTo>
                    <a:pt x="101" y="115"/>
                    <a:pt x="101" y="115"/>
                    <a:pt x="102" y="116"/>
                  </a:cubicBezTo>
                  <a:cubicBezTo>
                    <a:pt x="103" y="119"/>
                    <a:pt x="105" y="123"/>
                    <a:pt x="107" y="125"/>
                  </a:cubicBezTo>
                  <a:cubicBezTo>
                    <a:pt x="107" y="124"/>
                    <a:pt x="112" y="123"/>
                    <a:pt x="115" y="121"/>
                  </a:cubicBezTo>
                  <a:cubicBezTo>
                    <a:pt x="119" y="119"/>
                    <a:pt x="121" y="117"/>
                    <a:pt x="122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115"/>
                    <a:pt x="123" y="115"/>
                    <a:pt x="122" y="115"/>
                  </a:cubicBezTo>
                  <a:cubicBezTo>
                    <a:pt x="117" y="127"/>
                    <a:pt x="114" y="131"/>
                    <a:pt x="111" y="133"/>
                  </a:cubicBezTo>
                  <a:cubicBezTo>
                    <a:pt x="110" y="133"/>
                    <a:pt x="108" y="134"/>
                    <a:pt x="107" y="135"/>
                  </a:cubicBezTo>
                  <a:cubicBezTo>
                    <a:pt x="94" y="144"/>
                    <a:pt x="72" y="159"/>
                    <a:pt x="50" y="161"/>
                  </a:cubicBezTo>
                  <a:cubicBezTo>
                    <a:pt x="43" y="162"/>
                    <a:pt x="32" y="152"/>
                    <a:pt x="29" y="148"/>
                  </a:cubicBezTo>
                  <a:cubicBezTo>
                    <a:pt x="29" y="147"/>
                    <a:pt x="28" y="147"/>
                    <a:pt x="28" y="147"/>
                  </a:cubicBezTo>
                  <a:cubicBezTo>
                    <a:pt x="26" y="147"/>
                    <a:pt x="23" y="149"/>
                    <a:pt x="23" y="149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49"/>
                    <a:pt x="14" y="148"/>
                    <a:pt x="10" y="153"/>
                  </a:cubicBezTo>
                  <a:cubicBezTo>
                    <a:pt x="10" y="153"/>
                    <a:pt x="11" y="153"/>
                    <a:pt x="12" y="153"/>
                  </a:cubicBezTo>
                  <a:cubicBezTo>
                    <a:pt x="13" y="153"/>
                    <a:pt x="16" y="153"/>
                    <a:pt x="18" y="15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5"/>
                    <a:pt x="19" y="155"/>
                    <a:pt x="18" y="156"/>
                  </a:cubicBezTo>
                  <a:cubicBezTo>
                    <a:pt x="18" y="156"/>
                    <a:pt x="17" y="157"/>
                    <a:pt x="17" y="158"/>
                  </a:cubicBezTo>
                  <a:cubicBezTo>
                    <a:pt x="17" y="160"/>
                    <a:pt x="25" y="163"/>
                    <a:pt x="29" y="164"/>
                  </a:cubicBezTo>
                  <a:cubicBezTo>
                    <a:pt x="30" y="164"/>
                    <a:pt x="31" y="165"/>
                    <a:pt x="31" y="165"/>
                  </a:cubicBezTo>
                  <a:cubicBezTo>
                    <a:pt x="32" y="165"/>
                    <a:pt x="33" y="166"/>
                    <a:pt x="33" y="166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26" y="167"/>
                    <a:pt x="22" y="165"/>
                    <a:pt x="19" y="164"/>
                  </a:cubicBezTo>
                  <a:cubicBezTo>
                    <a:pt x="18" y="163"/>
                    <a:pt x="17" y="163"/>
                    <a:pt x="16" y="162"/>
                  </a:cubicBezTo>
                  <a:cubicBezTo>
                    <a:pt x="13" y="161"/>
                    <a:pt x="11" y="161"/>
                    <a:pt x="10" y="162"/>
                  </a:cubicBezTo>
                  <a:cubicBezTo>
                    <a:pt x="9" y="162"/>
                    <a:pt x="9" y="163"/>
                    <a:pt x="8" y="164"/>
                  </a:cubicBezTo>
                  <a:cubicBezTo>
                    <a:pt x="8" y="165"/>
                    <a:pt x="7" y="165"/>
                    <a:pt x="7" y="166"/>
                  </a:cubicBezTo>
                  <a:cubicBezTo>
                    <a:pt x="4" y="167"/>
                    <a:pt x="1" y="168"/>
                    <a:pt x="0" y="177"/>
                  </a:cubicBezTo>
                  <a:cubicBezTo>
                    <a:pt x="0" y="176"/>
                    <a:pt x="1" y="176"/>
                    <a:pt x="1" y="175"/>
                  </a:cubicBezTo>
                  <a:cubicBezTo>
                    <a:pt x="4" y="173"/>
                    <a:pt x="6" y="171"/>
                    <a:pt x="7" y="171"/>
                  </a:cubicBezTo>
                  <a:cubicBezTo>
                    <a:pt x="7" y="171"/>
                    <a:pt x="8" y="171"/>
                    <a:pt x="8" y="172"/>
                  </a:cubicBezTo>
                  <a:cubicBezTo>
                    <a:pt x="9" y="178"/>
                    <a:pt x="16" y="177"/>
                    <a:pt x="22" y="176"/>
                  </a:cubicBezTo>
                  <a:cubicBezTo>
                    <a:pt x="26" y="176"/>
                    <a:pt x="29" y="175"/>
                    <a:pt x="31" y="176"/>
                  </a:cubicBezTo>
                  <a:cubicBezTo>
                    <a:pt x="31" y="176"/>
                    <a:pt x="31" y="177"/>
                    <a:pt x="31" y="177"/>
                  </a:cubicBezTo>
                  <a:cubicBezTo>
                    <a:pt x="31" y="177"/>
                    <a:pt x="29" y="178"/>
                    <a:pt x="26" y="178"/>
                  </a:cubicBezTo>
                  <a:cubicBezTo>
                    <a:pt x="22" y="179"/>
                    <a:pt x="17" y="180"/>
                    <a:pt x="16" y="182"/>
                  </a:cubicBezTo>
                  <a:cubicBezTo>
                    <a:pt x="15" y="183"/>
                    <a:pt x="15" y="183"/>
                    <a:pt x="16" y="184"/>
                  </a:cubicBezTo>
                  <a:cubicBezTo>
                    <a:pt x="16" y="184"/>
                    <a:pt x="15" y="185"/>
                    <a:pt x="15" y="186"/>
                  </a:cubicBezTo>
                  <a:cubicBezTo>
                    <a:pt x="13" y="188"/>
                    <a:pt x="9" y="192"/>
                    <a:pt x="14" y="198"/>
                  </a:cubicBezTo>
                  <a:cubicBezTo>
                    <a:pt x="14" y="197"/>
                    <a:pt x="15" y="193"/>
                    <a:pt x="17" y="191"/>
                  </a:cubicBezTo>
                  <a:cubicBezTo>
                    <a:pt x="18" y="190"/>
                    <a:pt x="19" y="190"/>
                    <a:pt x="20" y="190"/>
                  </a:cubicBezTo>
                  <a:cubicBezTo>
                    <a:pt x="21" y="190"/>
                    <a:pt x="23" y="191"/>
                    <a:pt x="24" y="191"/>
                  </a:cubicBezTo>
                  <a:cubicBezTo>
                    <a:pt x="26" y="192"/>
                    <a:pt x="28" y="193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4" y="188"/>
                    <a:pt x="36" y="187"/>
                    <a:pt x="41" y="185"/>
                  </a:cubicBezTo>
                  <a:cubicBezTo>
                    <a:pt x="41" y="185"/>
                    <a:pt x="42" y="185"/>
                    <a:pt x="42" y="185"/>
                  </a:cubicBezTo>
                  <a:cubicBezTo>
                    <a:pt x="42" y="185"/>
                    <a:pt x="42" y="186"/>
                    <a:pt x="42" y="186"/>
                  </a:cubicBezTo>
                  <a:cubicBezTo>
                    <a:pt x="42" y="187"/>
                    <a:pt x="43" y="188"/>
                    <a:pt x="43" y="189"/>
                  </a:cubicBezTo>
                  <a:cubicBezTo>
                    <a:pt x="44" y="189"/>
                    <a:pt x="44" y="190"/>
                    <a:pt x="45" y="190"/>
                  </a:cubicBezTo>
                  <a:cubicBezTo>
                    <a:pt x="45" y="190"/>
                    <a:pt x="46" y="190"/>
                    <a:pt x="46" y="191"/>
                  </a:cubicBezTo>
                  <a:cubicBezTo>
                    <a:pt x="46" y="194"/>
                    <a:pt x="43" y="196"/>
                    <a:pt x="42" y="197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43" y="197"/>
                    <a:pt x="44" y="198"/>
                    <a:pt x="45" y="197"/>
                  </a:cubicBezTo>
                  <a:cubicBezTo>
                    <a:pt x="47" y="197"/>
                    <a:pt x="49" y="195"/>
                    <a:pt x="51" y="192"/>
                  </a:cubicBezTo>
                  <a:cubicBezTo>
                    <a:pt x="51" y="191"/>
                    <a:pt x="52" y="191"/>
                    <a:pt x="53" y="191"/>
                  </a:cubicBezTo>
                  <a:cubicBezTo>
                    <a:pt x="53" y="191"/>
                    <a:pt x="54" y="191"/>
                    <a:pt x="55" y="191"/>
                  </a:cubicBezTo>
                  <a:cubicBezTo>
                    <a:pt x="58" y="190"/>
                    <a:pt x="57" y="189"/>
                    <a:pt x="57" y="187"/>
                  </a:cubicBezTo>
                  <a:cubicBezTo>
                    <a:pt x="57" y="186"/>
                    <a:pt x="56" y="184"/>
                    <a:pt x="58" y="182"/>
                  </a:cubicBezTo>
                  <a:cubicBezTo>
                    <a:pt x="62" y="178"/>
                    <a:pt x="68" y="176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0" y="180"/>
                    <a:pt x="73" y="184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88" y="175"/>
                    <a:pt x="93" y="168"/>
                    <a:pt x="95" y="165"/>
                  </a:cubicBezTo>
                  <a:cubicBezTo>
                    <a:pt x="95" y="164"/>
                    <a:pt x="96" y="164"/>
                    <a:pt x="96" y="164"/>
                  </a:cubicBezTo>
                  <a:cubicBezTo>
                    <a:pt x="96" y="165"/>
                    <a:pt x="96" y="165"/>
                    <a:pt x="96" y="167"/>
                  </a:cubicBezTo>
                  <a:cubicBezTo>
                    <a:pt x="95" y="170"/>
                    <a:pt x="94" y="177"/>
                    <a:pt x="96" y="178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12" y="171"/>
                    <a:pt x="113" y="166"/>
                    <a:pt x="114" y="163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4" y="163"/>
                    <a:pt x="115" y="163"/>
                    <a:pt x="115" y="163"/>
                  </a:cubicBezTo>
                  <a:cubicBezTo>
                    <a:pt x="117" y="173"/>
                    <a:pt x="122" y="180"/>
                    <a:pt x="129" y="183"/>
                  </a:cubicBezTo>
                  <a:cubicBezTo>
                    <a:pt x="139" y="188"/>
                    <a:pt x="148" y="190"/>
                    <a:pt x="161" y="194"/>
                  </a:cubicBezTo>
                  <a:cubicBezTo>
                    <a:pt x="165" y="195"/>
                    <a:pt x="169" y="196"/>
                    <a:pt x="174" y="198"/>
                  </a:cubicBezTo>
                  <a:cubicBezTo>
                    <a:pt x="180" y="199"/>
                    <a:pt x="185" y="201"/>
                    <a:pt x="188" y="203"/>
                  </a:cubicBezTo>
                  <a:cubicBezTo>
                    <a:pt x="189" y="203"/>
                    <a:pt x="189" y="204"/>
                    <a:pt x="189" y="205"/>
                  </a:cubicBezTo>
                  <a:cubicBezTo>
                    <a:pt x="189" y="206"/>
                    <a:pt x="187" y="208"/>
                    <a:pt x="186" y="209"/>
                  </a:cubicBezTo>
                  <a:cubicBezTo>
                    <a:pt x="186" y="209"/>
                    <a:pt x="187" y="210"/>
                    <a:pt x="188" y="210"/>
                  </a:cubicBezTo>
                  <a:cubicBezTo>
                    <a:pt x="190" y="211"/>
                    <a:pt x="192" y="212"/>
                    <a:pt x="196" y="215"/>
                  </a:cubicBezTo>
                  <a:cubicBezTo>
                    <a:pt x="202" y="219"/>
                    <a:pt x="204" y="227"/>
                    <a:pt x="206" y="237"/>
                  </a:cubicBezTo>
                  <a:cubicBezTo>
                    <a:pt x="208" y="245"/>
                    <a:pt x="209" y="254"/>
                    <a:pt x="207" y="257"/>
                  </a:cubicBezTo>
                  <a:cubicBezTo>
                    <a:pt x="205" y="259"/>
                    <a:pt x="204" y="260"/>
                    <a:pt x="196" y="262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203" y="268"/>
                    <a:pt x="208" y="266"/>
                    <a:pt x="208" y="266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8" y="266"/>
                    <a:pt x="208" y="267"/>
                    <a:pt x="208" y="267"/>
                  </a:cubicBezTo>
                  <a:cubicBezTo>
                    <a:pt x="208" y="267"/>
                    <a:pt x="207" y="267"/>
                    <a:pt x="207" y="268"/>
                  </a:cubicBezTo>
                  <a:cubicBezTo>
                    <a:pt x="205" y="270"/>
                    <a:pt x="204" y="272"/>
                    <a:pt x="204" y="275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2" y="274"/>
                    <a:pt x="215" y="268"/>
                    <a:pt x="217" y="267"/>
                  </a:cubicBezTo>
                  <a:cubicBezTo>
                    <a:pt x="221" y="266"/>
                    <a:pt x="236" y="274"/>
                    <a:pt x="241" y="288"/>
                  </a:cubicBezTo>
                  <a:cubicBezTo>
                    <a:pt x="244" y="294"/>
                    <a:pt x="244" y="305"/>
                    <a:pt x="240" y="312"/>
                  </a:cubicBezTo>
                  <a:cubicBezTo>
                    <a:pt x="239" y="315"/>
                    <a:pt x="237" y="316"/>
                    <a:pt x="235" y="317"/>
                  </a:cubicBezTo>
                  <a:cubicBezTo>
                    <a:pt x="233" y="317"/>
                    <a:pt x="229" y="315"/>
                    <a:pt x="226" y="314"/>
                  </a:cubicBezTo>
                  <a:cubicBezTo>
                    <a:pt x="222" y="312"/>
                    <a:pt x="218" y="310"/>
                    <a:pt x="217" y="312"/>
                  </a:cubicBezTo>
                  <a:cubicBezTo>
                    <a:pt x="217" y="314"/>
                    <a:pt x="215" y="315"/>
                    <a:pt x="213" y="316"/>
                  </a:cubicBezTo>
                  <a:cubicBezTo>
                    <a:pt x="209" y="318"/>
                    <a:pt x="204" y="320"/>
                    <a:pt x="207" y="328"/>
                  </a:cubicBezTo>
                  <a:cubicBezTo>
                    <a:pt x="210" y="324"/>
                    <a:pt x="213" y="322"/>
                    <a:pt x="214" y="323"/>
                  </a:cubicBezTo>
                  <a:cubicBezTo>
                    <a:pt x="215" y="323"/>
                    <a:pt x="215" y="324"/>
                    <a:pt x="216" y="325"/>
                  </a:cubicBezTo>
                  <a:cubicBezTo>
                    <a:pt x="216" y="325"/>
                    <a:pt x="216" y="326"/>
                    <a:pt x="217" y="327"/>
                  </a:cubicBezTo>
                  <a:cubicBezTo>
                    <a:pt x="217" y="327"/>
                    <a:pt x="221" y="327"/>
                    <a:pt x="224" y="327"/>
                  </a:cubicBezTo>
                  <a:cubicBezTo>
                    <a:pt x="227" y="326"/>
                    <a:pt x="230" y="326"/>
                    <a:pt x="231" y="327"/>
                  </a:cubicBezTo>
                  <a:cubicBezTo>
                    <a:pt x="231" y="327"/>
                    <a:pt x="231" y="328"/>
                    <a:pt x="231" y="328"/>
                  </a:cubicBezTo>
                  <a:cubicBezTo>
                    <a:pt x="230" y="328"/>
                    <a:pt x="230" y="328"/>
                    <a:pt x="229" y="328"/>
                  </a:cubicBezTo>
                  <a:cubicBezTo>
                    <a:pt x="228" y="328"/>
                    <a:pt x="228" y="328"/>
                    <a:pt x="228" y="329"/>
                  </a:cubicBezTo>
                  <a:cubicBezTo>
                    <a:pt x="227" y="329"/>
                    <a:pt x="226" y="329"/>
                    <a:pt x="225" y="329"/>
                  </a:cubicBezTo>
                  <a:cubicBezTo>
                    <a:pt x="220" y="330"/>
                    <a:pt x="215" y="331"/>
                    <a:pt x="214" y="333"/>
                  </a:cubicBezTo>
                  <a:cubicBezTo>
                    <a:pt x="214" y="333"/>
                    <a:pt x="214" y="334"/>
                    <a:pt x="214" y="334"/>
                  </a:cubicBezTo>
                  <a:cubicBezTo>
                    <a:pt x="214" y="334"/>
                    <a:pt x="214" y="335"/>
                    <a:pt x="214" y="336"/>
                  </a:cubicBezTo>
                  <a:cubicBezTo>
                    <a:pt x="213" y="337"/>
                    <a:pt x="212" y="338"/>
                    <a:pt x="211" y="339"/>
                  </a:cubicBezTo>
                  <a:cubicBezTo>
                    <a:pt x="209" y="340"/>
                    <a:pt x="207" y="342"/>
                    <a:pt x="207" y="347"/>
                  </a:cubicBezTo>
                  <a:cubicBezTo>
                    <a:pt x="208" y="351"/>
                    <a:pt x="211" y="353"/>
                    <a:pt x="212" y="354"/>
                  </a:cubicBezTo>
                  <a:cubicBezTo>
                    <a:pt x="212" y="353"/>
                    <a:pt x="212" y="353"/>
                    <a:pt x="212" y="352"/>
                  </a:cubicBezTo>
                  <a:cubicBezTo>
                    <a:pt x="212" y="349"/>
                    <a:pt x="212" y="345"/>
                    <a:pt x="215" y="345"/>
                  </a:cubicBezTo>
                  <a:cubicBezTo>
                    <a:pt x="216" y="344"/>
                    <a:pt x="217" y="345"/>
                    <a:pt x="217" y="346"/>
                  </a:cubicBezTo>
                  <a:cubicBezTo>
                    <a:pt x="218" y="347"/>
                    <a:pt x="219" y="348"/>
                    <a:pt x="220" y="348"/>
                  </a:cubicBezTo>
                  <a:cubicBezTo>
                    <a:pt x="222" y="347"/>
                    <a:pt x="225" y="344"/>
                    <a:pt x="228" y="341"/>
                  </a:cubicBezTo>
                  <a:cubicBezTo>
                    <a:pt x="232" y="338"/>
                    <a:pt x="235" y="335"/>
                    <a:pt x="237" y="335"/>
                  </a:cubicBezTo>
                  <a:cubicBezTo>
                    <a:pt x="237" y="335"/>
                    <a:pt x="237" y="335"/>
                    <a:pt x="238" y="335"/>
                  </a:cubicBezTo>
                  <a:cubicBezTo>
                    <a:pt x="238" y="335"/>
                    <a:pt x="238" y="335"/>
                    <a:pt x="238" y="335"/>
                  </a:cubicBezTo>
                  <a:cubicBezTo>
                    <a:pt x="238" y="335"/>
                    <a:pt x="238" y="335"/>
                    <a:pt x="238" y="336"/>
                  </a:cubicBezTo>
                  <a:cubicBezTo>
                    <a:pt x="238" y="336"/>
                    <a:pt x="237" y="337"/>
                    <a:pt x="235" y="338"/>
                  </a:cubicBezTo>
                  <a:cubicBezTo>
                    <a:pt x="233" y="341"/>
                    <a:pt x="229" y="344"/>
                    <a:pt x="229" y="347"/>
                  </a:cubicBezTo>
                  <a:cubicBezTo>
                    <a:pt x="228" y="349"/>
                    <a:pt x="229" y="350"/>
                    <a:pt x="231" y="351"/>
                  </a:cubicBezTo>
                  <a:cubicBezTo>
                    <a:pt x="232" y="352"/>
                    <a:pt x="233" y="353"/>
                    <a:pt x="233" y="354"/>
                  </a:cubicBezTo>
                  <a:cubicBezTo>
                    <a:pt x="233" y="357"/>
                    <a:pt x="236" y="359"/>
                    <a:pt x="238" y="360"/>
                  </a:cubicBezTo>
                  <a:cubicBezTo>
                    <a:pt x="242" y="362"/>
                    <a:pt x="245" y="363"/>
                    <a:pt x="246" y="362"/>
                  </a:cubicBezTo>
                  <a:cubicBezTo>
                    <a:pt x="246" y="362"/>
                    <a:pt x="245" y="361"/>
                    <a:pt x="244" y="360"/>
                  </a:cubicBezTo>
                  <a:cubicBezTo>
                    <a:pt x="242" y="358"/>
                    <a:pt x="239" y="354"/>
                    <a:pt x="240" y="352"/>
                  </a:cubicBezTo>
                  <a:cubicBezTo>
                    <a:pt x="241" y="352"/>
                    <a:pt x="242" y="352"/>
                    <a:pt x="243" y="352"/>
                  </a:cubicBezTo>
                  <a:cubicBezTo>
                    <a:pt x="244" y="352"/>
                    <a:pt x="245" y="352"/>
                    <a:pt x="246" y="352"/>
                  </a:cubicBezTo>
                  <a:cubicBezTo>
                    <a:pt x="246" y="352"/>
                    <a:pt x="246" y="351"/>
                    <a:pt x="246" y="350"/>
                  </a:cubicBezTo>
                  <a:cubicBezTo>
                    <a:pt x="245" y="347"/>
                    <a:pt x="244" y="340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5" y="336"/>
                    <a:pt x="259" y="336"/>
                  </a:cubicBezTo>
                  <a:cubicBezTo>
                    <a:pt x="262" y="337"/>
                    <a:pt x="261" y="341"/>
                    <a:pt x="261" y="344"/>
                  </a:cubicBezTo>
                  <a:cubicBezTo>
                    <a:pt x="261" y="344"/>
                    <a:pt x="261" y="345"/>
                    <a:pt x="261" y="345"/>
                  </a:cubicBezTo>
                  <a:cubicBezTo>
                    <a:pt x="262" y="344"/>
                    <a:pt x="266" y="339"/>
                    <a:pt x="265" y="333"/>
                  </a:cubicBezTo>
                  <a:cubicBezTo>
                    <a:pt x="265" y="333"/>
                    <a:pt x="265" y="333"/>
                    <a:pt x="265" y="333"/>
                  </a:cubicBezTo>
                  <a:cubicBezTo>
                    <a:pt x="265" y="333"/>
                    <a:pt x="268" y="331"/>
                    <a:pt x="268" y="329"/>
                  </a:cubicBezTo>
                  <a:cubicBezTo>
                    <a:pt x="269" y="327"/>
                    <a:pt x="268" y="326"/>
                    <a:pt x="267" y="325"/>
                  </a:cubicBezTo>
                  <a:cubicBezTo>
                    <a:pt x="265" y="323"/>
                    <a:pt x="262" y="321"/>
                    <a:pt x="263" y="311"/>
                  </a:cubicBezTo>
                  <a:cubicBezTo>
                    <a:pt x="263" y="309"/>
                    <a:pt x="263" y="309"/>
                    <a:pt x="262" y="308"/>
                  </a:cubicBezTo>
                  <a:cubicBezTo>
                    <a:pt x="261" y="308"/>
                    <a:pt x="261" y="307"/>
                    <a:pt x="260" y="307"/>
                  </a:cubicBezTo>
                  <a:cubicBezTo>
                    <a:pt x="259" y="306"/>
                    <a:pt x="258" y="304"/>
                    <a:pt x="258" y="303"/>
                  </a:cubicBezTo>
                  <a:cubicBezTo>
                    <a:pt x="258" y="303"/>
                    <a:pt x="259" y="303"/>
                    <a:pt x="259" y="303"/>
                  </a:cubicBezTo>
                  <a:cubicBezTo>
                    <a:pt x="263" y="305"/>
                    <a:pt x="267" y="304"/>
                    <a:pt x="268" y="303"/>
                  </a:cubicBezTo>
                  <a:cubicBezTo>
                    <a:pt x="270" y="290"/>
                    <a:pt x="269" y="287"/>
                    <a:pt x="269" y="286"/>
                  </a:cubicBezTo>
                  <a:cubicBezTo>
                    <a:pt x="264" y="287"/>
                    <a:pt x="261" y="286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63" y="284"/>
                    <a:pt x="267" y="283"/>
                    <a:pt x="269" y="282"/>
                  </a:cubicBezTo>
                  <a:cubicBezTo>
                    <a:pt x="269" y="274"/>
                    <a:pt x="268" y="266"/>
                    <a:pt x="267" y="266"/>
                  </a:cubicBezTo>
                  <a:cubicBezTo>
                    <a:pt x="263" y="267"/>
                    <a:pt x="260" y="267"/>
                    <a:pt x="256" y="264"/>
                  </a:cubicBezTo>
                  <a:cubicBezTo>
                    <a:pt x="255" y="263"/>
                    <a:pt x="255" y="261"/>
                    <a:pt x="255" y="260"/>
                  </a:cubicBezTo>
                  <a:cubicBezTo>
                    <a:pt x="255" y="258"/>
                    <a:pt x="255" y="257"/>
                    <a:pt x="253" y="257"/>
                  </a:cubicBezTo>
                  <a:cubicBezTo>
                    <a:pt x="246" y="255"/>
                    <a:pt x="240" y="250"/>
                    <a:pt x="239" y="248"/>
                  </a:cubicBezTo>
                  <a:cubicBezTo>
                    <a:pt x="236" y="244"/>
                    <a:pt x="237" y="242"/>
                    <a:pt x="237" y="242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40" y="243"/>
                    <a:pt x="242" y="243"/>
                    <a:pt x="245" y="242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5" y="229"/>
                    <a:pt x="243" y="229"/>
                    <a:pt x="241" y="228"/>
                  </a:cubicBezTo>
                  <a:cubicBezTo>
                    <a:pt x="239" y="227"/>
                    <a:pt x="237" y="224"/>
                    <a:pt x="237" y="224"/>
                  </a:cubicBezTo>
                  <a:cubicBezTo>
                    <a:pt x="237" y="224"/>
                    <a:pt x="237" y="223"/>
                    <a:pt x="23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3"/>
                    <a:pt x="239" y="224"/>
                    <a:pt x="242" y="225"/>
                  </a:cubicBezTo>
                  <a:cubicBezTo>
                    <a:pt x="244" y="225"/>
                    <a:pt x="246" y="225"/>
                    <a:pt x="247" y="224"/>
                  </a:cubicBezTo>
                  <a:cubicBezTo>
                    <a:pt x="248" y="210"/>
                    <a:pt x="248" y="210"/>
                    <a:pt x="248" y="210"/>
                  </a:cubicBezTo>
                  <a:cubicBezTo>
                    <a:pt x="245" y="210"/>
                    <a:pt x="243" y="209"/>
                    <a:pt x="242" y="208"/>
                  </a:cubicBezTo>
                  <a:cubicBezTo>
                    <a:pt x="240" y="207"/>
                    <a:pt x="240" y="205"/>
                    <a:pt x="240" y="204"/>
                  </a:cubicBezTo>
                  <a:cubicBezTo>
                    <a:pt x="240" y="204"/>
                    <a:pt x="240" y="204"/>
                    <a:pt x="241" y="204"/>
                  </a:cubicBezTo>
                  <a:cubicBezTo>
                    <a:pt x="255" y="202"/>
                    <a:pt x="265" y="188"/>
                    <a:pt x="267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70" y="177"/>
                    <a:pt x="273" y="178"/>
                    <a:pt x="276" y="177"/>
                  </a:cubicBezTo>
                  <a:cubicBezTo>
                    <a:pt x="276" y="174"/>
                    <a:pt x="276" y="167"/>
                    <a:pt x="276" y="166"/>
                  </a:cubicBezTo>
                  <a:cubicBezTo>
                    <a:pt x="272" y="166"/>
                    <a:pt x="270" y="164"/>
                    <a:pt x="269" y="1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9757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>
            <a:spLocks noChangeArrowheads="1"/>
          </p:cNvSpPr>
          <p:nvPr userDrawn="1"/>
        </p:nvSpPr>
        <p:spPr bwMode="auto">
          <a:xfrm>
            <a:off x="395288" y="323850"/>
            <a:ext cx="8355013" cy="4497388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4292600" y="325438"/>
            <a:ext cx="4484688" cy="4495800"/>
            <a:chOff x="4292600" y="325438"/>
            <a:chExt cx="4484688" cy="4495800"/>
          </a:xfrm>
        </p:grpSpPr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5967413" y="328613"/>
              <a:ext cx="282575" cy="1208088"/>
            </a:xfrm>
            <a:custGeom>
              <a:avLst/>
              <a:gdLst>
                <a:gd name="T0" fmla="*/ 27 w 164"/>
                <a:gd name="T1" fmla="*/ 644 h 703"/>
                <a:gd name="T2" fmla="*/ 14 w 164"/>
                <a:gd name="T3" fmla="*/ 672 h 703"/>
                <a:gd name="T4" fmla="*/ 17 w 164"/>
                <a:gd name="T5" fmla="*/ 703 h 703"/>
                <a:gd name="T6" fmla="*/ 146 w 164"/>
                <a:gd name="T7" fmla="*/ 703 h 703"/>
                <a:gd name="T8" fmla="*/ 146 w 164"/>
                <a:gd name="T9" fmla="*/ 661 h 703"/>
                <a:gd name="T10" fmla="*/ 132 w 164"/>
                <a:gd name="T11" fmla="*/ 641 h 703"/>
                <a:gd name="T12" fmla="*/ 131 w 164"/>
                <a:gd name="T13" fmla="*/ 450 h 703"/>
                <a:gd name="T14" fmla="*/ 164 w 164"/>
                <a:gd name="T15" fmla="*/ 372 h 703"/>
                <a:gd name="T16" fmla="*/ 132 w 164"/>
                <a:gd name="T17" fmla="*/ 294 h 703"/>
                <a:gd name="T18" fmla="*/ 134 w 164"/>
                <a:gd name="T19" fmla="*/ 60 h 703"/>
                <a:gd name="T20" fmla="*/ 146 w 164"/>
                <a:gd name="T21" fmla="*/ 40 h 703"/>
                <a:gd name="T22" fmla="*/ 145 w 164"/>
                <a:gd name="T23" fmla="*/ 0 h 703"/>
                <a:gd name="T24" fmla="*/ 8 w 164"/>
                <a:gd name="T25" fmla="*/ 0 h 703"/>
                <a:gd name="T26" fmla="*/ 8 w 164"/>
                <a:gd name="T27" fmla="*/ 33 h 703"/>
                <a:gd name="T28" fmla="*/ 28 w 164"/>
                <a:gd name="T29" fmla="*/ 63 h 703"/>
                <a:gd name="T30" fmla="*/ 28 w 164"/>
                <a:gd name="T31" fmla="*/ 294 h 703"/>
                <a:gd name="T32" fmla="*/ 4 w 164"/>
                <a:gd name="T33" fmla="*/ 369 h 703"/>
                <a:gd name="T34" fmla="*/ 30 w 164"/>
                <a:gd name="T35" fmla="*/ 450 h 703"/>
                <a:gd name="T36" fmla="*/ 27 w 164"/>
                <a:gd name="T37" fmla="*/ 644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703">
                  <a:moveTo>
                    <a:pt x="27" y="644"/>
                  </a:moveTo>
                  <a:cubicBezTo>
                    <a:pt x="27" y="644"/>
                    <a:pt x="16" y="652"/>
                    <a:pt x="14" y="672"/>
                  </a:cubicBezTo>
                  <a:cubicBezTo>
                    <a:pt x="12" y="694"/>
                    <a:pt x="17" y="703"/>
                    <a:pt x="17" y="703"/>
                  </a:cubicBezTo>
                  <a:cubicBezTo>
                    <a:pt x="146" y="703"/>
                    <a:pt x="146" y="703"/>
                    <a:pt x="146" y="703"/>
                  </a:cubicBezTo>
                  <a:cubicBezTo>
                    <a:pt x="147" y="699"/>
                    <a:pt x="149" y="675"/>
                    <a:pt x="146" y="661"/>
                  </a:cubicBezTo>
                  <a:cubicBezTo>
                    <a:pt x="143" y="652"/>
                    <a:pt x="136" y="644"/>
                    <a:pt x="132" y="641"/>
                  </a:cubicBezTo>
                  <a:cubicBezTo>
                    <a:pt x="131" y="450"/>
                    <a:pt x="131" y="450"/>
                    <a:pt x="131" y="450"/>
                  </a:cubicBezTo>
                  <a:cubicBezTo>
                    <a:pt x="143" y="429"/>
                    <a:pt x="164" y="407"/>
                    <a:pt x="164" y="372"/>
                  </a:cubicBezTo>
                  <a:cubicBezTo>
                    <a:pt x="163" y="337"/>
                    <a:pt x="141" y="307"/>
                    <a:pt x="132" y="294"/>
                  </a:cubicBezTo>
                  <a:cubicBezTo>
                    <a:pt x="132" y="294"/>
                    <a:pt x="130" y="69"/>
                    <a:pt x="134" y="60"/>
                  </a:cubicBezTo>
                  <a:cubicBezTo>
                    <a:pt x="134" y="60"/>
                    <a:pt x="141" y="53"/>
                    <a:pt x="146" y="40"/>
                  </a:cubicBezTo>
                  <a:cubicBezTo>
                    <a:pt x="152" y="25"/>
                    <a:pt x="145" y="0"/>
                    <a:pt x="14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6"/>
                    <a:pt x="6" y="25"/>
                    <a:pt x="8" y="33"/>
                  </a:cubicBezTo>
                  <a:cubicBezTo>
                    <a:pt x="11" y="44"/>
                    <a:pt x="19" y="57"/>
                    <a:pt x="28" y="63"/>
                  </a:cubicBezTo>
                  <a:cubicBezTo>
                    <a:pt x="28" y="294"/>
                    <a:pt x="28" y="294"/>
                    <a:pt x="28" y="294"/>
                  </a:cubicBezTo>
                  <a:cubicBezTo>
                    <a:pt x="28" y="294"/>
                    <a:pt x="9" y="317"/>
                    <a:pt x="4" y="369"/>
                  </a:cubicBezTo>
                  <a:cubicBezTo>
                    <a:pt x="0" y="413"/>
                    <a:pt x="30" y="450"/>
                    <a:pt x="30" y="450"/>
                  </a:cubicBezTo>
                  <a:lnTo>
                    <a:pt x="27" y="64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5141913" y="622300"/>
              <a:ext cx="587375" cy="563563"/>
            </a:xfrm>
            <a:custGeom>
              <a:avLst/>
              <a:gdLst>
                <a:gd name="T0" fmla="*/ 7 w 342"/>
                <a:gd name="T1" fmla="*/ 307 h 328"/>
                <a:gd name="T2" fmla="*/ 57 w 342"/>
                <a:gd name="T3" fmla="*/ 294 h 328"/>
                <a:gd name="T4" fmla="*/ 80 w 342"/>
                <a:gd name="T5" fmla="*/ 243 h 328"/>
                <a:gd name="T6" fmla="*/ 83 w 342"/>
                <a:gd name="T7" fmla="*/ 325 h 328"/>
                <a:gd name="T8" fmla="*/ 144 w 342"/>
                <a:gd name="T9" fmla="*/ 307 h 328"/>
                <a:gd name="T10" fmla="*/ 171 w 342"/>
                <a:gd name="T11" fmla="*/ 243 h 328"/>
                <a:gd name="T12" fmla="*/ 176 w 342"/>
                <a:gd name="T13" fmla="*/ 324 h 328"/>
                <a:gd name="T14" fmla="*/ 238 w 342"/>
                <a:gd name="T15" fmla="*/ 304 h 328"/>
                <a:gd name="T16" fmla="*/ 262 w 342"/>
                <a:gd name="T17" fmla="*/ 243 h 328"/>
                <a:gd name="T18" fmla="*/ 264 w 342"/>
                <a:gd name="T19" fmla="*/ 299 h 328"/>
                <a:gd name="T20" fmla="*/ 306 w 342"/>
                <a:gd name="T21" fmla="*/ 286 h 328"/>
                <a:gd name="T22" fmla="*/ 342 w 342"/>
                <a:gd name="T23" fmla="*/ 243 h 328"/>
                <a:gd name="T24" fmla="*/ 341 w 342"/>
                <a:gd name="T25" fmla="*/ 52 h 328"/>
                <a:gd name="T26" fmla="*/ 328 w 342"/>
                <a:gd name="T27" fmla="*/ 0 h 328"/>
                <a:gd name="T28" fmla="*/ 280 w 342"/>
                <a:gd name="T29" fmla="*/ 2 h 328"/>
                <a:gd name="T30" fmla="*/ 262 w 342"/>
                <a:gd name="T31" fmla="*/ 52 h 328"/>
                <a:gd name="T32" fmla="*/ 246 w 342"/>
                <a:gd name="T33" fmla="*/ 4 h 328"/>
                <a:gd name="T34" fmla="*/ 188 w 342"/>
                <a:gd name="T35" fmla="*/ 5 h 328"/>
                <a:gd name="T36" fmla="*/ 171 w 342"/>
                <a:gd name="T37" fmla="*/ 52 h 328"/>
                <a:gd name="T38" fmla="*/ 156 w 342"/>
                <a:gd name="T39" fmla="*/ 7 h 328"/>
                <a:gd name="T40" fmla="*/ 100 w 342"/>
                <a:gd name="T41" fmla="*/ 8 h 328"/>
                <a:gd name="T42" fmla="*/ 80 w 342"/>
                <a:gd name="T43" fmla="*/ 52 h 328"/>
                <a:gd name="T44" fmla="*/ 66 w 342"/>
                <a:gd name="T45" fmla="*/ 8 h 328"/>
                <a:gd name="T46" fmla="*/ 30 w 342"/>
                <a:gd name="T47" fmla="*/ 8 h 328"/>
                <a:gd name="T48" fmla="*/ 0 w 342"/>
                <a:gd name="T49" fmla="*/ 52 h 328"/>
                <a:gd name="T50" fmla="*/ 3 w 342"/>
                <a:gd name="T51" fmla="*/ 170 h 328"/>
                <a:gd name="T52" fmla="*/ 7 w 342"/>
                <a:gd name="T53" fmla="*/ 30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2" h="328">
                  <a:moveTo>
                    <a:pt x="7" y="307"/>
                  </a:moveTo>
                  <a:cubicBezTo>
                    <a:pt x="27" y="307"/>
                    <a:pt x="46" y="304"/>
                    <a:pt x="57" y="294"/>
                  </a:cubicBezTo>
                  <a:cubicBezTo>
                    <a:pt x="75" y="278"/>
                    <a:pt x="80" y="251"/>
                    <a:pt x="80" y="243"/>
                  </a:cubicBezTo>
                  <a:cubicBezTo>
                    <a:pt x="80" y="261"/>
                    <a:pt x="83" y="325"/>
                    <a:pt x="83" y="325"/>
                  </a:cubicBezTo>
                  <a:cubicBezTo>
                    <a:pt x="96" y="325"/>
                    <a:pt x="123" y="328"/>
                    <a:pt x="144" y="307"/>
                  </a:cubicBezTo>
                  <a:cubicBezTo>
                    <a:pt x="162" y="289"/>
                    <a:pt x="166" y="255"/>
                    <a:pt x="171" y="243"/>
                  </a:cubicBezTo>
                  <a:cubicBezTo>
                    <a:pt x="170" y="270"/>
                    <a:pt x="170" y="323"/>
                    <a:pt x="176" y="324"/>
                  </a:cubicBezTo>
                  <a:cubicBezTo>
                    <a:pt x="186" y="325"/>
                    <a:pt x="219" y="321"/>
                    <a:pt x="238" y="304"/>
                  </a:cubicBezTo>
                  <a:cubicBezTo>
                    <a:pt x="254" y="287"/>
                    <a:pt x="257" y="254"/>
                    <a:pt x="262" y="243"/>
                  </a:cubicBezTo>
                  <a:cubicBezTo>
                    <a:pt x="262" y="260"/>
                    <a:pt x="264" y="299"/>
                    <a:pt x="264" y="299"/>
                  </a:cubicBezTo>
                  <a:cubicBezTo>
                    <a:pt x="274" y="299"/>
                    <a:pt x="289" y="298"/>
                    <a:pt x="306" y="286"/>
                  </a:cubicBezTo>
                  <a:cubicBezTo>
                    <a:pt x="326" y="273"/>
                    <a:pt x="336" y="254"/>
                    <a:pt x="342" y="243"/>
                  </a:cubicBezTo>
                  <a:cubicBezTo>
                    <a:pt x="341" y="167"/>
                    <a:pt x="341" y="128"/>
                    <a:pt x="341" y="52"/>
                  </a:cubicBezTo>
                  <a:cubicBezTo>
                    <a:pt x="341" y="52"/>
                    <a:pt x="338" y="0"/>
                    <a:pt x="328" y="0"/>
                  </a:cubicBezTo>
                  <a:cubicBezTo>
                    <a:pt x="317" y="0"/>
                    <a:pt x="285" y="0"/>
                    <a:pt x="280" y="2"/>
                  </a:cubicBezTo>
                  <a:cubicBezTo>
                    <a:pt x="275" y="9"/>
                    <a:pt x="267" y="45"/>
                    <a:pt x="262" y="52"/>
                  </a:cubicBezTo>
                  <a:cubicBezTo>
                    <a:pt x="246" y="4"/>
                    <a:pt x="246" y="4"/>
                    <a:pt x="246" y="4"/>
                  </a:cubicBezTo>
                  <a:cubicBezTo>
                    <a:pt x="238" y="2"/>
                    <a:pt x="195" y="3"/>
                    <a:pt x="188" y="5"/>
                  </a:cubicBezTo>
                  <a:cubicBezTo>
                    <a:pt x="183" y="13"/>
                    <a:pt x="176" y="44"/>
                    <a:pt x="171" y="52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2" y="6"/>
                    <a:pt x="103" y="6"/>
                    <a:pt x="100" y="8"/>
                  </a:cubicBezTo>
                  <a:cubicBezTo>
                    <a:pt x="94" y="15"/>
                    <a:pt x="87" y="45"/>
                    <a:pt x="80" y="52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45" y="8"/>
                    <a:pt x="30" y="8"/>
                  </a:cubicBezTo>
                  <a:cubicBezTo>
                    <a:pt x="10" y="9"/>
                    <a:pt x="2" y="36"/>
                    <a:pt x="0" y="52"/>
                  </a:cubicBezTo>
                  <a:cubicBezTo>
                    <a:pt x="0" y="100"/>
                    <a:pt x="3" y="122"/>
                    <a:pt x="3" y="170"/>
                  </a:cubicBezTo>
                  <a:cubicBezTo>
                    <a:pt x="3" y="197"/>
                    <a:pt x="7" y="307"/>
                    <a:pt x="7" y="30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5219700" y="642938"/>
              <a:ext cx="720725" cy="811213"/>
            </a:xfrm>
            <a:custGeom>
              <a:avLst/>
              <a:gdLst>
                <a:gd name="T0" fmla="*/ 238 w 420"/>
                <a:gd name="T1" fmla="*/ 352 h 472"/>
                <a:gd name="T2" fmla="*/ 0 w 420"/>
                <a:gd name="T3" fmla="*/ 367 h 472"/>
                <a:gd name="T4" fmla="*/ 14 w 420"/>
                <a:gd name="T5" fmla="*/ 431 h 472"/>
                <a:gd name="T6" fmla="*/ 48 w 420"/>
                <a:gd name="T7" fmla="*/ 472 h 472"/>
                <a:gd name="T8" fmla="*/ 342 w 420"/>
                <a:gd name="T9" fmla="*/ 472 h 472"/>
                <a:gd name="T10" fmla="*/ 419 w 420"/>
                <a:gd name="T11" fmla="*/ 343 h 472"/>
                <a:gd name="T12" fmla="*/ 420 w 420"/>
                <a:gd name="T13" fmla="*/ 272 h 472"/>
                <a:gd name="T14" fmla="*/ 390 w 420"/>
                <a:gd name="T15" fmla="*/ 186 h 472"/>
                <a:gd name="T16" fmla="*/ 419 w 420"/>
                <a:gd name="T17" fmla="*/ 104 h 472"/>
                <a:gd name="T18" fmla="*/ 418 w 420"/>
                <a:gd name="T19" fmla="*/ 35 h 472"/>
                <a:gd name="T20" fmla="*/ 352 w 420"/>
                <a:gd name="T21" fmla="*/ 3 h 472"/>
                <a:gd name="T22" fmla="*/ 353 w 420"/>
                <a:gd name="T23" fmla="*/ 251 h 472"/>
                <a:gd name="T24" fmla="*/ 238 w 420"/>
                <a:gd name="T25" fmla="*/ 35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472">
                  <a:moveTo>
                    <a:pt x="238" y="352"/>
                  </a:moveTo>
                  <a:cubicBezTo>
                    <a:pt x="120" y="374"/>
                    <a:pt x="0" y="367"/>
                    <a:pt x="0" y="367"/>
                  </a:cubicBezTo>
                  <a:cubicBezTo>
                    <a:pt x="0" y="367"/>
                    <a:pt x="4" y="401"/>
                    <a:pt x="14" y="431"/>
                  </a:cubicBezTo>
                  <a:cubicBezTo>
                    <a:pt x="22" y="453"/>
                    <a:pt x="48" y="472"/>
                    <a:pt x="48" y="472"/>
                  </a:cubicBezTo>
                  <a:cubicBezTo>
                    <a:pt x="342" y="472"/>
                    <a:pt x="342" y="472"/>
                    <a:pt x="342" y="472"/>
                  </a:cubicBezTo>
                  <a:cubicBezTo>
                    <a:pt x="419" y="343"/>
                    <a:pt x="419" y="343"/>
                    <a:pt x="419" y="343"/>
                  </a:cubicBezTo>
                  <a:cubicBezTo>
                    <a:pt x="420" y="272"/>
                    <a:pt x="420" y="272"/>
                    <a:pt x="420" y="272"/>
                  </a:cubicBezTo>
                  <a:cubicBezTo>
                    <a:pt x="420" y="272"/>
                    <a:pt x="393" y="250"/>
                    <a:pt x="390" y="186"/>
                  </a:cubicBezTo>
                  <a:cubicBezTo>
                    <a:pt x="389" y="145"/>
                    <a:pt x="419" y="104"/>
                    <a:pt x="419" y="104"/>
                  </a:cubicBezTo>
                  <a:cubicBezTo>
                    <a:pt x="418" y="35"/>
                    <a:pt x="418" y="35"/>
                    <a:pt x="418" y="35"/>
                  </a:cubicBezTo>
                  <a:cubicBezTo>
                    <a:pt x="418" y="35"/>
                    <a:pt x="373" y="0"/>
                    <a:pt x="352" y="3"/>
                  </a:cubicBezTo>
                  <a:cubicBezTo>
                    <a:pt x="353" y="251"/>
                    <a:pt x="353" y="251"/>
                    <a:pt x="353" y="251"/>
                  </a:cubicBezTo>
                  <a:cubicBezTo>
                    <a:pt x="353" y="294"/>
                    <a:pt x="290" y="342"/>
                    <a:pt x="238" y="352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662488" y="698500"/>
              <a:ext cx="390525" cy="481013"/>
            </a:xfrm>
            <a:custGeom>
              <a:avLst/>
              <a:gdLst>
                <a:gd name="T0" fmla="*/ 6 w 227"/>
                <a:gd name="T1" fmla="*/ 177 h 280"/>
                <a:gd name="T2" fmla="*/ 81 w 227"/>
                <a:gd name="T3" fmla="*/ 280 h 280"/>
                <a:gd name="T4" fmla="*/ 227 w 227"/>
                <a:gd name="T5" fmla="*/ 265 h 280"/>
                <a:gd name="T6" fmla="*/ 224 w 227"/>
                <a:gd name="T7" fmla="*/ 34 h 280"/>
                <a:gd name="T8" fmla="*/ 110 w 227"/>
                <a:gd name="T9" fmla="*/ 17 h 280"/>
                <a:gd name="T10" fmla="*/ 3 w 227"/>
                <a:gd name="T11" fmla="*/ 113 h 280"/>
                <a:gd name="T12" fmla="*/ 6 w 227"/>
                <a:gd name="T13" fmla="*/ 17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280">
                  <a:moveTo>
                    <a:pt x="6" y="177"/>
                  </a:moveTo>
                  <a:cubicBezTo>
                    <a:pt x="6" y="177"/>
                    <a:pt x="11" y="280"/>
                    <a:pt x="81" y="280"/>
                  </a:cubicBezTo>
                  <a:cubicBezTo>
                    <a:pt x="136" y="280"/>
                    <a:pt x="227" y="265"/>
                    <a:pt x="227" y="265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24" y="34"/>
                    <a:pt x="165" y="25"/>
                    <a:pt x="110" y="17"/>
                  </a:cubicBezTo>
                  <a:cubicBezTo>
                    <a:pt x="0" y="0"/>
                    <a:pt x="3" y="113"/>
                    <a:pt x="3" y="113"/>
                  </a:cubicBezTo>
                  <a:lnTo>
                    <a:pt x="6" y="177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5272088" y="1552575"/>
              <a:ext cx="566738" cy="185738"/>
            </a:xfrm>
            <a:custGeom>
              <a:avLst/>
              <a:gdLst>
                <a:gd name="T0" fmla="*/ 17 w 330"/>
                <a:gd name="T1" fmla="*/ 0 h 108"/>
                <a:gd name="T2" fmla="*/ 0 w 330"/>
                <a:gd name="T3" fmla="*/ 50 h 108"/>
                <a:gd name="T4" fmla="*/ 16 w 330"/>
                <a:gd name="T5" fmla="*/ 108 h 108"/>
                <a:gd name="T6" fmla="*/ 312 w 330"/>
                <a:gd name="T7" fmla="*/ 108 h 108"/>
                <a:gd name="T8" fmla="*/ 330 w 330"/>
                <a:gd name="T9" fmla="*/ 48 h 108"/>
                <a:gd name="T10" fmla="*/ 316 w 330"/>
                <a:gd name="T11" fmla="*/ 0 h 108"/>
                <a:gd name="T12" fmla="*/ 17 w 33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0" h="108">
                  <a:moveTo>
                    <a:pt x="17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312" y="108"/>
                    <a:pt x="312" y="108"/>
                    <a:pt x="312" y="108"/>
                  </a:cubicBezTo>
                  <a:cubicBezTo>
                    <a:pt x="312" y="108"/>
                    <a:pt x="328" y="62"/>
                    <a:pt x="330" y="48"/>
                  </a:cubicBezTo>
                  <a:cubicBezTo>
                    <a:pt x="316" y="0"/>
                    <a:pt x="316" y="0"/>
                    <a:pt x="316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5308600" y="1833563"/>
              <a:ext cx="566738" cy="668338"/>
            </a:xfrm>
            <a:custGeom>
              <a:avLst/>
              <a:gdLst>
                <a:gd name="T0" fmla="*/ 2 w 357"/>
                <a:gd name="T1" fmla="*/ 0 h 421"/>
                <a:gd name="T2" fmla="*/ 0 w 357"/>
                <a:gd name="T3" fmla="*/ 414 h 421"/>
                <a:gd name="T4" fmla="*/ 272 w 357"/>
                <a:gd name="T5" fmla="*/ 421 h 421"/>
                <a:gd name="T6" fmla="*/ 357 w 357"/>
                <a:gd name="T7" fmla="*/ 354 h 421"/>
                <a:gd name="T8" fmla="*/ 315 w 357"/>
                <a:gd name="T9" fmla="*/ 0 h 421"/>
                <a:gd name="T10" fmla="*/ 2 w 357"/>
                <a:gd name="T1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421">
                  <a:moveTo>
                    <a:pt x="2" y="0"/>
                  </a:moveTo>
                  <a:lnTo>
                    <a:pt x="0" y="414"/>
                  </a:lnTo>
                  <a:lnTo>
                    <a:pt x="272" y="421"/>
                  </a:lnTo>
                  <a:lnTo>
                    <a:pt x="357" y="354"/>
                  </a:lnTo>
                  <a:lnTo>
                    <a:pt x="3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2"/>
            <p:cNvSpPr>
              <a:spLocks/>
            </p:cNvSpPr>
            <p:nvPr userDrawn="1"/>
          </p:nvSpPr>
          <p:spPr bwMode="auto">
            <a:xfrm>
              <a:off x="5278438" y="2473325"/>
              <a:ext cx="760413" cy="688975"/>
            </a:xfrm>
            <a:custGeom>
              <a:avLst/>
              <a:gdLst>
                <a:gd name="T0" fmla="*/ 289 w 443"/>
                <a:gd name="T1" fmla="*/ 74 h 401"/>
                <a:gd name="T2" fmla="*/ 7 w 443"/>
                <a:gd name="T3" fmla="*/ 74 h 401"/>
                <a:gd name="T4" fmla="*/ 0 w 443"/>
                <a:gd name="T5" fmla="*/ 280 h 401"/>
                <a:gd name="T6" fmla="*/ 149 w 443"/>
                <a:gd name="T7" fmla="*/ 396 h 401"/>
                <a:gd name="T8" fmla="*/ 339 w 443"/>
                <a:gd name="T9" fmla="*/ 156 h 401"/>
                <a:gd name="T10" fmla="*/ 443 w 443"/>
                <a:gd name="T11" fmla="*/ 106 h 401"/>
                <a:gd name="T12" fmla="*/ 390 w 443"/>
                <a:gd name="T13" fmla="*/ 65 h 401"/>
                <a:gd name="T14" fmla="*/ 381 w 443"/>
                <a:gd name="T15" fmla="*/ 0 h 401"/>
                <a:gd name="T16" fmla="*/ 289 w 443"/>
                <a:gd name="T17" fmla="*/ 7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3" h="401">
                  <a:moveTo>
                    <a:pt x="289" y="74"/>
                  </a:moveTo>
                  <a:cubicBezTo>
                    <a:pt x="7" y="74"/>
                    <a:pt x="7" y="74"/>
                    <a:pt x="7" y="74"/>
                  </a:cubicBezTo>
                  <a:cubicBezTo>
                    <a:pt x="0" y="73"/>
                    <a:pt x="0" y="280"/>
                    <a:pt x="0" y="280"/>
                  </a:cubicBezTo>
                  <a:cubicBezTo>
                    <a:pt x="0" y="280"/>
                    <a:pt x="143" y="401"/>
                    <a:pt x="149" y="396"/>
                  </a:cubicBezTo>
                  <a:cubicBezTo>
                    <a:pt x="339" y="156"/>
                    <a:pt x="339" y="156"/>
                    <a:pt x="339" y="156"/>
                  </a:cubicBezTo>
                  <a:cubicBezTo>
                    <a:pt x="443" y="106"/>
                    <a:pt x="443" y="106"/>
                    <a:pt x="443" y="106"/>
                  </a:cubicBezTo>
                  <a:cubicBezTo>
                    <a:pt x="443" y="106"/>
                    <a:pt x="394" y="71"/>
                    <a:pt x="390" y="65"/>
                  </a:cubicBezTo>
                  <a:cubicBezTo>
                    <a:pt x="385" y="59"/>
                    <a:pt x="381" y="0"/>
                    <a:pt x="381" y="0"/>
                  </a:cubicBezTo>
                  <a:lnTo>
                    <a:pt x="289" y="74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637213" y="2730500"/>
              <a:ext cx="1143000" cy="660400"/>
            </a:xfrm>
            <a:custGeom>
              <a:avLst/>
              <a:gdLst>
                <a:gd name="T0" fmla="*/ 171 w 666"/>
                <a:gd name="T1" fmla="*/ 49 h 385"/>
                <a:gd name="T2" fmla="*/ 0 w 666"/>
                <a:gd name="T3" fmla="*/ 269 h 385"/>
                <a:gd name="T4" fmla="*/ 279 w 666"/>
                <a:gd name="T5" fmla="*/ 385 h 385"/>
                <a:gd name="T6" fmla="*/ 666 w 666"/>
                <a:gd name="T7" fmla="*/ 148 h 385"/>
                <a:gd name="T8" fmla="*/ 272 w 666"/>
                <a:gd name="T9" fmla="*/ 0 h 385"/>
                <a:gd name="T10" fmla="*/ 171 w 666"/>
                <a:gd name="T11" fmla="*/ 4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6" h="385">
                  <a:moveTo>
                    <a:pt x="171" y="49"/>
                  </a:moveTo>
                  <a:cubicBezTo>
                    <a:pt x="0" y="269"/>
                    <a:pt x="0" y="269"/>
                    <a:pt x="0" y="269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440" y="302"/>
                    <a:pt x="666" y="148"/>
                    <a:pt x="666" y="148"/>
                  </a:cubicBezTo>
                  <a:cubicBezTo>
                    <a:pt x="272" y="0"/>
                    <a:pt x="272" y="0"/>
                    <a:pt x="272" y="0"/>
                  </a:cubicBezTo>
                  <a:lnTo>
                    <a:pt x="171" y="49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4"/>
            <p:cNvSpPr>
              <a:spLocks/>
            </p:cNvSpPr>
            <p:nvPr userDrawn="1"/>
          </p:nvSpPr>
          <p:spPr bwMode="auto">
            <a:xfrm>
              <a:off x="8520113" y="819150"/>
              <a:ext cx="227013" cy="292100"/>
            </a:xfrm>
            <a:custGeom>
              <a:avLst/>
              <a:gdLst>
                <a:gd name="T0" fmla="*/ 132 w 132"/>
                <a:gd name="T1" fmla="*/ 0 h 170"/>
                <a:gd name="T2" fmla="*/ 0 w 132"/>
                <a:gd name="T3" fmla="*/ 170 h 170"/>
                <a:gd name="T4" fmla="*/ 132 w 132"/>
                <a:gd name="T5" fmla="*/ 167 h 170"/>
                <a:gd name="T6" fmla="*/ 132 w 13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170">
                  <a:moveTo>
                    <a:pt x="132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45" y="169"/>
                    <a:pt x="89" y="168"/>
                    <a:pt x="132" y="167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5"/>
            <p:cNvSpPr>
              <a:spLocks/>
            </p:cNvSpPr>
            <p:nvPr userDrawn="1"/>
          </p:nvSpPr>
          <p:spPr bwMode="auto">
            <a:xfrm>
              <a:off x="6261100" y="669925"/>
              <a:ext cx="812800" cy="592138"/>
            </a:xfrm>
            <a:custGeom>
              <a:avLst/>
              <a:gdLst>
                <a:gd name="T0" fmla="*/ 39 w 473"/>
                <a:gd name="T1" fmla="*/ 345 h 345"/>
                <a:gd name="T2" fmla="*/ 159 w 473"/>
                <a:gd name="T3" fmla="*/ 292 h 345"/>
                <a:gd name="T4" fmla="*/ 256 w 473"/>
                <a:gd name="T5" fmla="*/ 285 h 345"/>
                <a:gd name="T6" fmla="*/ 473 w 473"/>
                <a:gd name="T7" fmla="*/ 65 h 345"/>
                <a:gd name="T8" fmla="*/ 153 w 473"/>
                <a:gd name="T9" fmla="*/ 63 h 345"/>
                <a:gd name="T10" fmla="*/ 28 w 473"/>
                <a:gd name="T11" fmla="*/ 12 h 345"/>
                <a:gd name="T12" fmla="*/ 1 w 473"/>
                <a:gd name="T13" fmla="*/ 79 h 345"/>
                <a:gd name="T14" fmla="*/ 41 w 473"/>
                <a:gd name="T15" fmla="*/ 174 h 345"/>
                <a:gd name="T16" fmla="*/ 0 w 473"/>
                <a:gd name="T17" fmla="*/ 271 h 345"/>
                <a:gd name="T18" fmla="*/ 39 w 473"/>
                <a:gd name="T19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3" h="345">
                  <a:moveTo>
                    <a:pt x="39" y="345"/>
                  </a:moveTo>
                  <a:cubicBezTo>
                    <a:pt x="39" y="345"/>
                    <a:pt x="106" y="303"/>
                    <a:pt x="159" y="292"/>
                  </a:cubicBezTo>
                  <a:cubicBezTo>
                    <a:pt x="168" y="290"/>
                    <a:pt x="203" y="288"/>
                    <a:pt x="256" y="285"/>
                  </a:cubicBezTo>
                  <a:cubicBezTo>
                    <a:pt x="473" y="65"/>
                    <a:pt x="473" y="65"/>
                    <a:pt x="473" y="65"/>
                  </a:cubicBezTo>
                  <a:cubicBezTo>
                    <a:pt x="389" y="65"/>
                    <a:pt x="285" y="63"/>
                    <a:pt x="153" y="63"/>
                  </a:cubicBezTo>
                  <a:cubicBezTo>
                    <a:pt x="126" y="63"/>
                    <a:pt x="36" y="0"/>
                    <a:pt x="28" y="12"/>
                  </a:cubicBezTo>
                  <a:cubicBezTo>
                    <a:pt x="28" y="12"/>
                    <a:pt x="7" y="61"/>
                    <a:pt x="1" y="79"/>
                  </a:cubicBezTo>
                  <a:cubicBezTo>
                    <a:pt x="1" y="79"/>
                    <a:pt x="43" y="124"/>
                    <a:pt x="41" y="174"/>
                  </a:cubicBezTo>
                  <a:cubicBezTo>
                    <a:pt x="41" y="186"/>
                    <a:pt x="43" y="229"/>
                    <a:pt x="0" y="271"/>
                  </a:cubicBezTo>
                  <a:cubicBezTo>
                    <a:pt x="0" y="271"/>
                    <a:pt x="33" y="340"/>
                    <a:pt x="39" y="345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6"/>
            <p:cNvSpPr>
              <a:spLocks/>
            </p:cNvSpPr>
            <p:nvPr userDrawn="1"/>
          </p:nvSpPr>
          <p:spPr bwMode="auto">
            <a:xfrm>
              <a:off x="8221663" y="4708525"/>
              <a:ext cx="382588" cy="112713"/>
            </a:xfrm>
            <a:custGeom>
              <a:avLst/>
              <a:gdLst>
                <a:gd name="T0" fmla="*/ 168 w 223"/>
                <a:gd name="T1" fmla="*/ 66 h 66"/>
                <a:gd name="T2" fmla="*/ 214 w 223"/>
                <a:gd name="T3" fmla="*/ 18 h 66"/>
                <a:gd name="T4" fmla="*/ 158 w 223"/>
                <a:gd name="T5" fmla="*/ 0 h 66"/>
                <a:gd name="T6" fmla="*/ 0 w 223"/>
                <a:gd name="T7" fmla="*/ 66 h 66"/>
                <a:gd name="T8" fmla="*/ 168 w 2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6">
                  <a:moveTo>
                    <a:pt x="168" y="66"/>
                  </a:moveTo>
                  <a:cubicBezTo>
                    <a:pt x="190" y="50"/>
                    <a:pt x="223" y="24"/>
                    <a:pt x="214" y="18"/>
                  </a:cubicBezTo>
                  <a:cubicBezTo>
                    <a:pt x="190" y="1"/>
                    <a:pt x="158" y="0"/>
                    <a:pt x="158" y="0"/>
                  </a:cubicBezTo>
                  <a:cubicBezTo>
                    <a:pt x="105" y="20"/>
                    <a:pt x="52" y="43"/>
                    <a:pt x="0" y="66"/>
                  </a:cubicBezTo>
                  <a:lnTo>
                    <a:pt x="168" y="66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7"/>
            <p:cNvSpPr>
              <a:spLocks noEditPoints="1"/>
            </p:cNvSpPr>
            <p:nvPr userDrawn="1"/>
          </p:nvSpPr>
          <p:spPr bwMode="auto">
            <a:xfrm>
              <a:off x="4292600" y="781050"/>
              <a:ext cx="4484688" cy="4040188"/>
            </a:xfrm>
            <a:custGeom>
              <a:avLst/>
              <a:gdLst>
                <a:gd name="T0" fmla="*/ 2530 w 2612"/>
                <a:gd name="T1" fmla="*/ 2350 h 2351"/>
                <a:gd name="T2" fmla="*/ 2594 w 2612"/>
                <a:gd name="T3" fmla="*/ 2351 h 2351"/>
                <a:gd name="T4" fmla="*/ 2363 w 2612"/>
                <a:gd name="T5" fmla="*/ 1468 h 2351"/>
                <a:gd name="T6" fmla="*/ 2529 w 2612"/>
                <a:gd name="T7" fmla="*/ 1387 h 2351"/>
                <a:gd name="T8" fmla="*/ 2538 w 2612"/>
                <a:gd name="T9" fmla="*/ 1203 h 2351"/>
                <a:gd name="T10" fmla="*/ 2400 w 2612"/>
                <a:gd name="T11" fmla="*/ 1121 h 2351"/>
                <a:gd name="T12" fmla="*/ 2556 w 2612"/>
                <a:gd name="T13" fmla="*/ 925 h 2351"/>
                <a:gd name="T14" fmla="*/ 2407 w 2612"/>
                <a:gd name="T15" fmla="*/ 823 h 2351"/>
                <a:gd name="T16" fmla="*/ 2399 w 2612"/>
                <a:gd name="T17" fmla="*/ 762 h 2351"/>
                <a:gd name="T18" fmla="*/ 2571 w 2612"/>
                <a:gd name="T19" fmla="*/ 567 h 2351"/>
                <a:gd name="T20" fmla="*/ 2327 w 2612"/>
                <a:gd name="T21" fmla="*/ 366 h 2351"/>
                <a:gd name="T22" fmla="*/ 2126 w 2612"/>
                <a:gd name="T23" fmla="*/ 192 h 2351"/>
                <a:gd name="T24" fmla="*/ 2041 w 2612"/>
                <a:gd name="T25" fmla="*/ 44 h 2351"/>
                <a:gd name="T26" fmla="*/ 1695 w 2612"/>
                <a:gd name="T27" fmla="*/ 0 h 2351"/>
                <a:gd name="T28" fmla="*/ 1485 w 2612"/>
                <a:gd name="T29" fmla="*/ 237 h 2351"/>
                <a:gd name="T30" fmla="*/ 1481 w 2612"/>
                <a:gd name="T31" fmla="*/ 279 h 2351"/>
                <a:gd name="T32" fmla="*/ 1385 w 2612"/>
                <a:gd name="T33" fmla="*/ 399 h 2351"/>
                <a:gd name="T34" fmla="*/ 1420 w 2612"/>
                <a:gd name="T35" fmla="*/ 606 h 2351"/>
                <a:gd name="T36" fmla="*/ 1435 w 2612"/>
                <a:gd name="T37" fmla="*/ 597 h 2351"/>
                <a:gd name="T38" fmla="*/ 1483 w 2612"/>
                <a:gd name="T39" fmla="*/ 637 h 2351"/>
                <a:gd name="T40" fmla="*/ 1585 w 2612"/>
                <a:gd name="T41" fmla="*/ 505 h 2351"/>
                <a:gd name="T42" fmla="*/ 1754 w 2612"/>
                <a:gd name="T43" fmla="*/ 506 h 2351"/>
                <a:gd name="T44" fmla="*/ 1766 w 2612"/>
                <a:gd name="T45" fmla="*/ 638 h 2351"/>
                <a:gd name="T46" fmla="*/ 1337 w 2612"/>
                <a:gd name="T47" fmla="*/ 705 h 2351"/>
                <a:gd name="T48" fmla="*/ 1243 w 2612"/>
                <a:gd name="T49" fmla="*/ 594 h 2351"/>
                <a:gd name="T50" fmla="*/ 1225 w 2612"/>
                <a:gd name="T51" fmla="*/ 801 h 2351"/>
                <a:gd name="T52" fmla="*/ 1525 w 2612"/>
                <a:gd name="T53" fmla="*/ 692 h 2351"/>
                <a:gd name="T54" fmla="*/ 1757 w 2612"/>
                <a:gd name="T55" fmla="*/ 739 h 2351"/>
                <a:gd name="T56" fmla="*/ 1539 w 2612"/>
                <a:gd name="T57" fmla="*/ 737 h 2351"/>
                <a:gd name="T58" fmla="*/ 1516 w 2612"/>
                <a:gd name="T59" fmla="*/ 853 h 2351"/>
                <a:gd name="T60" fmla="*/ 1329 w 2612"/>
                <a:gd name="T61" fmla="*/ 967 h 2351"/>
                <a:gd name="T62" fmla="*/ 1458 w 2612"/>
                <a:gd name="T63" fmla="*/ 1208 h 2351"/>
                <a:gd name="T64" fmla="*/ 1672 w 2612"/>
                <a:gd name="T65" fmla="*/ 1078 h 2351"/>
                <a:gd name="T66" fmla="*/ 1516 w 2612"/>
                <a:gd name="T67" fmla="*/ 1309 h 2351"/>
                <a:gd name="T68" fmla="*/ 408 w 2612"/>
                <a:gd name="T69" fmla="*/ 1516 h 2351"/>
                <a:gd name="T70" fmla="*/ 141 w 2612"/>
                <a:gd name="T71" fmla="*/ 1594 h 2351"/>
                <a:gd name="T72" fmla="*/ 241 w 2612"/>
                <a:gd name="T73" fmla="*/ 1654 h 2351"/>
                <a:gd name="T74" fmla="*/ 442 w 2612"/>
                <a:gd name="T75" fmla="*/ 1774 h 2351"/>
                <a:gd name="T76" fmla="*/ 119 w 2612"/>
                <a:gd name="T77" fmla="*/ 1743 h 2351"/>
                <a:gd name="T78" fmla="*/ 112 w 2612"/>
                <a:gd name="T79" fmla="*/ 1847 h 2351"/>
                <a:gd name="T80" fmla="*/ 219 w 2612"/>
                <a:gd name="T81" fmla="*/ 2012 h 2351"/>
                <a:gd name="T82" fmla="*/ 281 w 2612"/>
                <a:gd name="T83" fmla="*/ 2097 h 2351"/>
                <a:gd name="T84" fmla="*/ 572 w 2612"/>
                <a:gd name="T85" fmla="*/ 2027 h 2351"/>
                <a:gd name="T86" fmla="*/ 632 w 2612"/>
                <a:gd name="T87" fmla="*/ 2107 h 2351"/>
                <a:gd name="T88" fmla="*/ 699 w 2612"/>
                <a:gd name="T89" fmla="*/ 2120 h 2351"/>
                <a:gd name="T90" fmla="*/ 799 w 2612"/>
                <a:gd name="T91" fmla="*/ 1990 h 2351"/>
                <a:gd name="T92" fmla="*/ 996 w 2612"/>
                <a:gd name="T93" fmla="*/ 2020 h 2351"/>
                <a:gd name="T94" fmla="*/ 1309 w 2612"/>
                <a:gd name="T95" fmla="*/ 1734 h 2351"/>
                <a:gd name="T96" fmla="*/ 1553 w 2612"/>
                <a:gd name="T97" fmla="*/ 1877 h 2351"/>
                <a:gd name="T98" fmla="*/ 1758 w 2612"/>
                <a:gd name="T99" fmla="*/ 2004 h 2351"/>
                <a:gd name="T100" fmla="*/ 2558 w 2612"/>
                <a:gd name="T101" fmla="*/ 2268 h 2351"/>
                <a:gd name="T102" fmla="*/ 1591 w 2612"/>
                <a:gd name="T103" fmla="*/ 250 h 2351"/>
                <a:gd name="T104" fmla="*/ 1598 w 2612"/>
                <a:gd name="T105" fmla="*/ 317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2" h="2351">
                  <a:moveTo>
                    <a:pt x="2558" y="2268"/>
                  </a:moveTo>
                  <a:cubicBezTo>
                    <a:pt x="2612" y="2295"/>
                    <a:pt x="2530" y="2350"/>
                    <a:pt x="2530" y="2350"/>
                  </a:cubicBezTo>
                  <a:cubicBezTo>
                    <a:pt x="2531" y="2350"/>
                    <a:pt x="2531" y="2351"/>
                    <a:pt x="2532" y="2351"/>
                  </a:cubicBezTo>
                  <a:cubicBezTo>
                    <a:pt x="2594" y="2351"/>
                    <a:pt x="2594" y="2351"/>
                    <a:pt x="2594" y="2351"/>
                  </a:cubicBezTo>
                  <a:cubicBezTo>
                    <a:pt x="2594" y="1745"/>
                    <a:pt x="2594" y="1745"/>
                    <a:pt x="2594" y="1745"/>
                  </a:cubicBezTo>
                  <a:cubicBezTo>
                    <a:pt x="2484" y="1623"/>
                    <a:pt x="2416" y="1535"/>
                    <a:pt x="2363" y="1468"/>
                  </a:cubicBezTo>
                  <a:cubicBezTo>
                    <a:pt x="2435" y="1501"/>
                    <a:pt x="2523" y="1490"/>
                    <a:pt x="2524" y="1490"/>
                  </a:cubicBezTo>
                  <a:cubicBezTo>
                    <a:pt x="2525" y="1490"/>
                    <a:pt x="2529" y="1421"/>
                    <a:pt x="2529" y="1387"/>
                  </a:cubicBezTo>
                  <a:cubicBezTo>
                    <a:pt x="2534" y="1285"/>
                    <a:pt x="2534" y="1285"/>
                    <a:pt x="2534" y="1285"/>
                  </a:cubicBezTo>
                  <a:cubicBezTo>
                    <a:pt x="2534" y="1285"/>
                    <a:pt x="2538" y="1238"/>
                    <a:pt x="2538" y="1203"/>
                  </a:cubicBezTo>
                  <a:cubicBezTo>
                    <a:pt x="2538" y="1203"/>
                    <a:pt x="2327" y="1189"/>
                    <a:pt x="2287" y="1089"/>
                  </a:cubicBezTo>
                  <a:cubicBezTo>
                    <a:pt x="2287" y="1089"/>
                    <a:pt x="2329" y="1116"/>
                    <a:pt x="2400" y="1121"/>
                  </a:cubicBezTo>
                  <a:cubicBezTo>
                    <a:pt x="2464" y="1124"/>
                    <a:pt x="2543" y="1112"/>
                    <a:pt x="2543" y="1112"/>
                  </a:cubicBezTo>
                  <a:cubicBezTo>
                    <a:pt x="2549" y="1095"/>
                    <a:pt x="2556" y="925"/>
                    <a:pt x="2556" y="925"/>
                  </a:cubicBezTo>
                  <a:cubicBezTo>
                    <a:pt x="2558" y="907"/>
                    <a:pt x="2558" y="836"/>
                    <a:pt x="2558" y="836"/>
                  </a:cubicBezTo>
                  <a:cubicBezTo>
                    <a:pt x="2523" y="845"/>
                    <a:pt x="2468" y="837"/>
                    <a:pt x="2407" y="823"/>
                  </a:cubicBezTo>
                  <a:cubicBezTo>
                    <a:pt x="2369" y="814"/>
                    <a:pt x="2305" y="776"/>
                    <a:pt x="2280" y="734"/>
                  </a:cubicBezTo>
                  <a:cubicBezTo>
                    <a:pt x="2280" y="734"/>
                    <a:pt x="2325" y="754"/>
                    <a:pt x="2399" y="762"/>
                  </a:cubicBezTo>
                  <a:cubicBezTo>
                    <a:pt x="2478" y="772"/>
                    <a:pt x="2566" y="756"/>
                    <a:pt x="2567" y="746"/>
                  </a:cubicBezTo>
                  <a:cubicBezTo>
                    <a:pt x="2572" y="702"/>
                    <a:pt x="2571" y="571"/>
                    <a:pt x="2571" y="567"/>
                  </a:cubicBezTo>
                  <a:cubicBezTo>
                    <a:pt x="2571" y="567"/>
                    <a:pt x="2578" y="470"/>
                    <a:pt x="2574" y="471"/>
                  </a:cubicBezTo>
                  <a:cubicBezTo>
                    <a:pt x="2552" y="475"/>
                    <a:pt x="2427" y="471"/>
                    <a:pt x="2327" y="366"/>
                  </a:cubicBezTo>
                  <a:cubicBezTo>
                    <a:pt x="2327" y="366"/>
                    <a:pt x="2289" y="336"/>
                    <a:pt x="2326" y="282"/>
                  </a:cubicBezTo>
                  <a:cubicBezTo>
                    <a:pt x="2326" y="282"/>
                    <a:pt x="2126" y="192"/>
                    <a:pt x="2126" y="192"/>
                  </a:cubicBezTo>
                  <a:cubicBezTo>
                    <a:pt x="2126" y="192"/>
                    <a:pt x="2168" y="151"/>
                    <a:pt x="2169" y="109"/>
                  </a:cubicBezTo>
                  <a:cubicBezTo>
                    <a:pt x="2170" y="62"/>
                    <a:pt x="2098" y="34"/>
                    <a:pt x="2041" y="44"/>
                  </a:cubicBezTo>
                  <a:cubicBezTo>
                    <a:pt x="1987" y="54"/>
                    <a:pt x="1946" y="111"/>
                    <a:pt x="1946" y="111"/>
                  </a:cubicBezTo>
                  <a:cubicBezTo>
                    <a:pt x="1695" y="0"/>
                    <a:pt x="1695" y="0"/>
                    <a:pt x="1695" y="0"/>
                  </a:cubicBezTo>
                  <a:cubicBezTo>
                    <a:pt x="1498" y="199"/>
                    <a:pt x="1498" y="199"/>
                    <a:pt x="1498" y="199"/>
                  </a:cubicBezTo>
                  <a:cubicBezTo>
                    <a:pt x="1496" y="201"/>
                    <a:pt x="1483" y="218"/>
                    <a:pt x="1485" y="237"/>
                  </a:cubicBezTo>
                  <a:cubicBezTo>
                    <a:pt x="1488" y="255"/>
                    <a:pt x="1488" y="255"/>
                    <a:pt x="1488" y="255"/>
                  </a:cubicBezTo>
                  <a:cubicBezTo>
                    <a:pt x="1490" y="268"/>
                    <a:pt x="1483" y="277"/>
                    <a:pt x="1481" y="279"/>
                  </a:cubicBezTo>
                  <a:cubicBezTo>
                    <a:pt x="1464" y="303"/>
                    <a:pt x="1440" y="327"/>
                    <a:pt x="1422" y="349"/>
                  </a:cubicBezTo>
                  <a:cubicBezTo>
                    <a:pt x="1405" y="370"/>
                    <a:pt x="1392" y="388"/>
                    <a:pt x="1385" y="399"/>
                  </a:cubicBezTo>
                  <a:cubicBezTo>
                    <a:pt x="1365" y="432"/>
                    <a:pt x="1358" y="454"/>
                    <a:pt x="1350" y="476"/>
                  </a:cubicBezTo>
                  <a:cubicBezTo>
                    <a:pt x="1350" y="476"/>
                    <a:pt x="1325" y="531"/>
                    <a:pt x="1420" y="606"/>
                  </a:cubicBezTo>
                  <a:cubicBezTo>
                    <a:pt x="1426" y="610"/>
                    <a:pt x="1426" y="610"/>
                    <a:pt x="1426" y="610"/>
                  </a:cubicBezTo>
                  <a:cubicBezTo>
                    <a:pt x="1426" y="610"/>
                    <a:pt x="1435" y="597"/>
                    <a:pt x="1435" y="597"/>
                  </a:cubicBezTo>
                  <a:cubicBezTo>
                    <a:pt x="1443" y="605"/>
                    <a:pt x="1443" y="605"/>
                    <a:pt x="1443" y="605"/>
                  </a:cubicBezTo>
                  <a:cubicBezTo>
                    <a:pt x="1451" y="613"/>
                    <a:pt x="1467" y="628"/>
                    <a:pt x="1483" y="637"/>
                  </a:cubicBezTo>
                  <a:cubicBezTo>
                    <a:pt x="1483" y="637"/>
                    <a:pt x="1490" y="604"/>
                    <a:pt x="1509" y="576"/>
                  </a:cubicBezTo>
                  <a:cubicBezTo>
                    <a:pt x="1525" y="551"/>
                    <a:pt x="1561" y="520"/>
                    <a:pt x="1585" y="505"/>
                  </a:cubicBezTo>
                  <a:cubicBezTo>
                    <a:pt x="1616" y="485"/>
                    <a:pt x="1646" y="475"/>
                    <a:pt x="1682" y="473"/>
                  </a:cubicBezTo>
                  <a:cubicBezTo>
                    <a:pt x="1712" y="472"/>
                    <a:pt x="1733" y="484"/>
                    <a:pt x="1754" y="506"/>
                  </a:cubicBezTo>
                  <a:cubicBezTo>
                    <a:pt x="1785" y="538"/>
                    <a:pt x="1798" y="618"/>
                    <a:pt x="1787" y="652"/>
                  </a:cubicBezTo>
                  <a:cubicBezTo>
                    <a:pt x="1775" y="644"/>
                    <a:pt x="1766" y="638"/>
                    <a:pt x="1766" y="638"/>
                  </a:cubicBezTo>
                  <a:cubicBezTo>
                    <a:pt x="1726" y="618"/>
                    <a:pt x="1646" y="582"/>
                    <a:pt x="1543" y="627"/>
                  </a:cubicBezTo>
                  <a:cubicBezTo>
                    <a:pt x="1508" y="642"/>
                    <a:pt x="1444" y="674"/>
                    <a:pt x="1337" y="705"/>
                  </a:cubicBezTo>
                  <a:cubicBezTo>
                    <a:pt x="1281" y="721"/>
                    <a:pt x="1242" y="715"/>
                    <a:pt x="1232" y="667"/>
                  </a:cubicBezTo>
                  <a:cubicBezTo>
                    <a:pt x="1223" y="625"/>
                    <a:pt x="1243" y="594"/>
                    <a:pt x="1243" y="594"/>
                  </a:cubicBezTo>
                  <a:cubicBezTo>
                    <a:pt x="1243" y="594"/>
                    <a:pt x="1174" y="605"/>
                    <a:pt x="1158" y="667"/>
                  </a:cubicBezTo>
                  <a:cubicBezTo>
                    <a:pt x="1143" y="729"/>
                    <a:pt x="1167" y="787"/>
                    <a:pt x="1225" y="801"/>
                  </a:cubicBezTo>
                  <a:cubicBezTo>
                    <a:pt x="1278" y="815"/>
                    <a:pt x="1363" y="776"/>
                    <a:pt x="1425" y="742"/>
                  </a:cubicBezTo>
                  <a:cubicBezTo>
                    <a:pt x="1448" y="731"/>
                    <a:pt x="1493" y="706"/>
                    <a:pt x="1525" y="692"/>
                  </a:cubicBezTo>
                  <a:cubicBezTo>
                    <a:pt x="1584" y="667"/>
                    <a:pt x="1625" y="664"/>
                    <a:pt x="1686" y="691"/>
                  </a:cubicBezTo>
                  <a:cubicBezTo>
                    <a:pt x="1731" y="711"/>
                    <a:pt x="1757" y="739"/>
                    <a:pt x="1757" y="739"/>
                  </a:cubicBezTo>
                  <a:cubicBezTo>
                    <a:pt x="1757" y="739"/>
                    <a:pt x="1737" y="791"/>
                    <a:pt x="1663" y="795"/>
                  </a:cubicBezTo>
                  <a:cubicBezTo>
                    <a:pt x="1603" y="797"/>
                    <a:pt x="1557" y="766"/>
                    <a:pt x="1539" y="737"/>
                  </a:cubicBezTo>
                  <a:cubicBezTo>
                    <a:pt x="1539" y="737"/>
                    <a:pt x="1526" y="768"/>
                    <a:pt x="1521" y="778"/>
                  </a:cubicBezTo>
                  <a:cubicBezTo>
                    <a:pt x="1501" y="811"/>
                    <a:pt x="1525" y="829"/>
                    <a:pt x="1516" y="853"/>
                  </a:cubicBezTo>
                  <a:cubicBezTo>
                    <a:pt x="1508" y="877"/>
                    <a:pt x="1466" y="905"/>
                    <a:pt x="1443" y="920"/>
                  </a:cubicBezTo>
                  <a:cubicBezTo>
                    <a:pt x="1407" y="945"/>
                    <a:pt x="1344" y="963"/>
                    <a:pt x="1329" y="967"/>
                  </a:cubicBezTo>
                  <a:cubicBezTo>
                    <a:pt x="1329" y="967"/>
                    <a:pt x="1367" y="1053"/>
                    <a:pt x="1372" y="1063"/>
                  </a:cubicBezTo>
                  <a:cubicBezTo>
                    <a:pt x="1392" y="1100"/>
                    <a:pt x="1427" y="1178"/>
                    <a:pt x="1458" y="1208"/>
                  </a:cubicBezTo>
                  <a:cubicBezTo>
                    <a:pt x="1458" y="1208"/>
                    <a:pt x="1529" y="1193"/>
                    <a:pt x="1578" y="1164"/>
                  </a:cubicBezTo>
                  <a:cubicBezTo>
                    <a:pt x="1624" y="1136"/>
                    <a:pt x="1660" y="1104"/>
                    <a:pt x="1672" y="1078"/>
                  </a:cubicBezTo>
                  <a:cubicBezTo>
                    <a:pt x="1672" y="1078"/>
                    <a:pt x="1672" y="1078"/>
                    <a:pt x="1672" y="1078"/>
                  </a:cubicBezTo>
                  <a:cubicBezTo>
                    <a:pt x="1607" y="1229"/>
                    <a:pt x="1558" y="1281"/>
                    <a:pt x="1516" y="1309"/>
                  </a:cubicBezTo>
                  <a:cubicBezTo>
                    <a:pt x="1348" y="1417"/>
                    <a:pt x="1013" y="1656"/>
                    <a:pt x="692" y="1700"/>
                  </a:cubicBezTo>
                  <a:cubicBezTo>
                    <a:pt x="599" y="1703"/>
                    <a:pt x="448" y="1565"/>
                    <a:pt x="408" y="1516"/>
                  </a:cubicBezTo>
                  <a:cubicBezTo>
                    <a:pt x="379" y="1481"/>
                    <a:pt x="319" y="1532"/>
                    <a:pt x="319" y="1532"/>
                  </a:cubicBezTo>
                  <a:cubicBezTo>
                    <a:pt x="319" y="1532"/>
                    <a:pt x="196" y="1511"/>
                    <a:pt x="141" y="1594"/>
                  </a:cubicBezTo>
                  <a:cubicBezTo>
                    <a:pt x="132" y="1607"/>
                    <a:pt x="206" y="1583"/>
                    <a:pt x="252" y="1599"/>
                  </a:cubicBezTo>
                  <a:cubicBezTo>
                    <a:pt x="284" y="1609"/>
                    <a:pt x="241" y="1625"/>
                    <a:pt x="241" y="1654"/>
                  </a:cubicBezTo>
                  <a:cubicBezTo>
                    <a:pt x="241" y="1699"/>
                    <a:pt x="379" y="1733"/>
                    <a:pt x="434" y="1752"/>
                  </a:cubicBezTo>
                  <a:cubicBezTo>
                    <a:pt x="452" y="1758"/>
                    <a:pt x="451" y="1775"/>
                    <a:pt x="442" y="1774"/>
                  </a:cubicBezTo>
                  <a:cubicBezTo>
                    <a:pt x="337" y="1771"/>
                    <a:pt x="274" y="1726"/>
                    <a:pt x="233" y="1713"/>
                  </a:cubicBezTo>
                  <a:cubicBezTo>
                    <a:pt x="151" y="1689"/>
                    <a:pt x="125" y="1705"/>
                    <a:pt x="119" y="1743"/>
                  </a:cubicBezTo>
                  <a:cubicBezTo>
                    <a:pt x="114" y="1772"/>
                    <a:pt x="19" y="1745"/>
                    <a:pt x="2" y="1917"/>
                  </a:cubicBezTo>
                  <a:cubicBezTo>
                    <a:pt x="0" y="1933"/>
                    <a:pt x="105" y="1801"/>
                    <a:pt x="112" y="1847"/>
                  </a:cubicBezTo>
                  <a:cubicBezTo>
                    <a:pt x="135" y="1985"/>
                    <a:pt x="373" y="1870"/>
                    <a:pt x="422" y="1907"/>
                  </a:cubicBezTo>
                  <a:cubicBezTo>
                    <a:pt x="455" y="1931"/>
                    <a:pt x="177" y="1928"/>
                    <a:pt x="219" y="2012"/>
                  </a:cubicBezTo>
                  <a:cubicBezTo>
                    <a:pt x="225" y="2025"/>
                    <a:pt x="97" y="2106"/>
                    <a:pt x="206" y="2208"/>
                  </a:cubicBezTo>
                  <a:cubicBezTo>
                    <a:pt x="206" y="2208"/>
                    <a:pt x="212" y="2092"/>
                    <a:pt x="281" y="2097"/>
                  </a:cubicBezTo>
                  <a:cubicBezTo>
                    <a:pt x="338" y="2100"/>
                    <a:pt x="366" y="2155"/>
                    <a:pt x="437" y="2101"/>
                  </a:cubicBezTo>
                  <a:cubicBezTo>
                    <a:pt x="463" y="2082"/>
                    <a:pt x="477" y="2055"/>
                    <a:pt x="572" y="2027"/>
                  </a:cubicBezTo>
                  <a:cubicBezTo>
                    <a:pt x="579" y="2025"/>
                    <a:pt x="580" y="2059"/>
                    <a:pt x="595" y="2081"/>
                  </a:cubicBezTo>
                  <a:cubicBezTo>
                    <a:pt x="604" y="2095"/>
                    <a:pt x="632" y="2094"/>
                    <a:pt x="632" y="2107"/>
                  </a:cubicBezTo>
                  <a:cubicBezTo>
                    <a:pt x="632" y="2151"/>
                    <a:pt x="577" y="2188"/>
                    <a:pt x="579" y="2190"/>
                  </a:cubicBezTo>
                  <a:cubicBezTo>
                    <a:pt x="581" y="2192"/>
                    <a:pt x="642" y="2223"/>
                    <a:pt x="699" y="2120"/>
                  </a:cubicBezTo>
                  <a:cubicBezTo>
                    <a:pt x="710" y="2100"/>
                    <a:pt x="730" y="2117"/>
                    <a:pt x="753" y="2110"/>
                  </a:cubicBezTo>
                  <a:cubicBezTo>
                    <a:pt x="835" y="2085"/>
                    <a:pt x="752" y="2034"/>
                    <a:pt x="799" y="1990"/>
                  </a:cubicBezTo>
                  <a:cubicBezTo>
                    <a:pt x="859" y="1934"/>
                    <a:pt x="926" y="1903"/>
                    <a:pt x="988" y="1879"/>
                  </a:cubicBezTo>
                  <a:cubicBezTo>
                    <a:pt x="988" y="1879"/>
                    <a:pt x="956" y="1991"/>
                    <a:pt x="996" y="2020"/>
                  </a:cubicBezTo>
                  <a:cubicBezTo>
                    <a:pt x="1243" y="1957"/>
                    <a:pt x="1243" y="1957"/>
                    <a:pt x="1243" y="1957"/>
                  </a:cubicBezTo>
                  <a:cubicBezTo>
                    <a:pt x="1216" y="1893"/>
                    <a:pt x="1259" y="1798"/>
                    <a:pt x="1309" y="1734"/>
                  </a:cubicBezTo>
                  <a:cubicBezTo>
                    <a:pt x="1320" y="1720"/>
                    <a:pt x="1259" y="1907"/>
                    <a:pt x="1296" y="1943"/>
                  </a:cubicBezTo>
                  <a:cubicBezTo>
                    <a:pt x="1553" y="1877"/>
                    <a:pt x="1553" y="1877"/>
                    <a:pt x="1553" y="1877"/>
                  </a:cubicBezTo>
                  <a:cubicBezTo>
                    <a:pt x="1536" y="1836"/>
                    <a:pt x="1545" y="1773"/>
                    <a:pt x="1564" y="1725"/>
                  </a:cubicBezTo>
                  <a:cubicBezTo>
                    <a:pt x="1591" y="1837"/>
                    <a:pt x="1645" y="1955"/>
                    <a:pt x="1758" y="2004"/>
                  </a:cubicBezTo>
                  <a:cubicBezTo>
                    <a:pt x="1941" y="2084"/>
                    <a:pt x="2102" y="2122"/>
                    <a:pt x="2373" y="2202"/>
                  </a:cubicBezTo>
                  <a:cubicBezTo>
                    <a:pt x="2445" y="2223"/>
                    <a:pt x="2523" y="2250"/>
                    <a:pt x="2558" y="2268"/>
                  </a:cubicBezTo>
                  <a:close/>
                  <a:moveTo>
                    <a:pt x="1598" y="317"/>
                  </a:moveTo>
                  <a:cubicBezTo>
                    <a:pt x="1589" y="310"/>
                    <a:pt x="1585" y="261"/>
                    <a:pt x="1591" y="250"/>
                  </a:cubicBezTo>
                  <a:cubicBezTo>
                    <a:pt x="1600" y="236"/>
                    <a:pt x="1700" y="258"/>
                    <a:pt x="1714" y="299"/>
                  </a:cubicBezTo>
                  <a:cubicBezTo>
                    <a:pt x="1717" y="308"/>
                    <a:pt x="1607" y="324"/>
                    <a:pt x="1598" y="317"/>
                  </a:cubicBez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8"/>
            <p:cNvSpPr>
              <a:spLocks/>
            </p:cNvSpPr>
            <p:nvPr userDrawn="1"/>
          </p:nvSpPr>
          <p:spPr bwMode="auto">
            <a:xfrm>
              <a:off x="7258050" y="325438"/>
              <a:ext cx="1489075" cy="846138"/>
            </a:xfrm>
            <a:custGeom>
              <a:avLst/>
              <a:gdLst>
                <a:gd name="T0" fmla="*/ 867 w 867"/>
                <a:gd name="T1" fmla="*/ 130 h 492"/>
                <a:gd name="T2" fmla="*/ 843 w 867"/>
                <a:gd name="T3" fmla="*/ 139 h 492"/>
                <a:gd name="T4" fmla="*/ 801 w 867"/>
                <a:gd name="T5" fmla="*/ 224 h 492"/>
                <a:gd name="T6" fmla="*/ 687 w 867"/>
                <a:gd name="T7" fmla="*/ 198 h 492"/>
                <a:gd name="T8" fmla="*/ 659 w 867"/>
                <a:gd name="T9" fmla="*/ 311 h 492"/>
                <a:gd name="T10" fmla="*/ 618 w 867"/>
                <a:gd name="T11" fmla="*/ 244 h 492"/>
                <a:gd name="T12" fmla="*/ 530 w 867"/>
                <a:gd name="T13" fmla="*/ 243 h 492"/>
                <a:gd name="T14" fmla="*/ 623 w 867"/>
                <a:gd name="T15" fmla="*/ 166 h 492"/>
                <a:gd name="T16" fmla="*/ 584 w 867"/>
                <a:gd name="T17" fmla="*/ 87 h 492"/>
                <a:gd name="T18" fmla="*/ 497 w 867"/>
                <a:gd name="T19" fmla="*/ 86 h 492"/>
                <a:gd name="T20" fmla="*/ 540 w 867"/>
                <a:gd name="T21" fmla="*/ 29 h 492"/>
                <a:gd name="T22" fmla="*/ 540 w 867"/>
                <a:gd name="T23" fmla="*/ 0 h 492"/>
                <a:gd name="T24" fmla="*/ 392 w 867"/>
                <a:gd name="T25" fmla="*/ 0 h 492"/>
                <a:gd name="T26" fmla="*/ 392 w 867"/>
                <a:gd name="T27" fmla="*/ 40 h 492"/>
                <a:gd name="T28" fmla="*/ 369 w 867"/>
                <a:gd name="T29" fmla="*/ 0 h 492"/>
                <a:gd name="T30" fmla="*/ 249 w 867"/>
                <a:gd name="T31" fmla="*/ 0 h 492"/>
                <a:gd name="T32" fmla="*/ 248 w 867"/>
                <a:gd name="T33" fmla="*/ 1 h 492"/>
                <a:gd name="T34" fmla="*/ 254 w 867"/>
                <a:gd name="T35" fmla="*/ 122 h 492"/>
                <a:gd name="T36" fmla="*/ 194 w 867"/>
                <a:gd name="T37" fmla="*/ 58 h 492"/>
                <a:gd name="T38" fmla="*/ 117 w 867"/>
                <a:gd name="T39" fmla="*/ 74 h 492"/>
                <a:gd name="T40" fmla="*/ 119 w 867"/>
                <a:gd name="T41" fmla="*/ 0 h 492"/>
                <a:gd name="T42" fmla="*/ 37 w 867"/>
                <a:gd name="T43" fmla="*/ 0 h 492"/>
                <a:gd name="T44" fmla="*/ 0 w 867"/>
                <a:gd name="T45" fmla="*/ 213 h 492"/>
                <a:gd name="T46" fmla="*/ 203 w 867"/>
                <a:gd name="T47" fmla="*/ 303 h 492"/>
                <a:gd name="T48" fmla="*/ 267 w 867"/>
                <a:gd name="T49" fmla="*/ 260 h 492"/>
                <a:gd name="T50" fmla="*/ 428 w 867"/>
                <a:gd name="T51" fmla="*/ 263 h 492"/>
                <a:gd name="T52" fmla="*/ 509 w 867"/>
                <a:gd name="T53" fmla="*/ 365 h 492"/>
                <a:gd name="T54" fmla="*/ 489 w 867"/>
                <a:gd name="T55" fmla="*/ 428 h 492"/>
                <a:gd name="T56" fmla="*/ 636 w 867"/>
                <a:gd name="T57" fmla="*/ 492 h 492"/>
                <a:gd name="T58" fmla="*/ 867 w 867"/>
                <a:gd name="T59" fmla="*/ 190 h 492"/>
                <a:gd name="T60" fmla="*/ 867 w 867"/>
                <a:gd name="T61" fmla="*/ 13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7" h="492">
                  <a:moveTo>
                    <a:pt x="867" y="130"/>
                  </a:moveTo>
                  <a:cubicBezTo>
                    <a:pt x="859" y="132"/>
                    <a:pt x="851" y="135"/>
                    <a:pt x="843" y="139"/>
                  </a:cubicBezTo>
                  <a:cubicBezTo>
                    <a:pt x="806" y="160"/>
                    <a:pt x="797" y="213"/>
                    <a:pt x="801" y="224"/>
                  </a:cubicBezTo>
                  <a:cubicBezTo>
                    <a:pt x="772" y="150"/>
                    <a:pt x="687" y="198"/>
                    <a:pt x="687" y="198"/>
                  </a:cubicBezTo>
                  <a:cubicBezTo>
                    <a:pt x="742" y="285"/>
                    <a:pt x="696" y="321"/>
                    <a:pt x="659" y="311"/>
                  </a:cubicBezTo>
                  <a:cubicBezTo>
                    <a:pt x="610" y="299"/>
                    <a:pt x="618" y="244"/>
                    <a:pt x="618" y="244"/>
                  </a:cubicBezTo>
                  <a:cubicBezTo>
                    <a:pt x="618" y="244"/>
                    <a:pt x="567" y="288"/>
                    <a:pt x="530" y="243"/>
                  </a:cubicBezTo>
                  <a:cubicBezTo>
                    <a:pt x="501" y="209"/>
                    <a:pt x="542" y="163"/>
                    <a:pt x="623" y="166"/>
                  </a:cubicBezTo>
                  <a:cubicBezTo>
                    <a:pt x="623" y="166"/>
                    <a:pt x="628" y="118"/>
                    <a:pt x="584" y="87"/>
                  </a:cubicBezTo>
                  <a:cubicBezTo>
                    <a:pt x="550" y="63"/>
                    <a:pt x="497" y="86"/>
                    <a:pt x="497" y="86"/>
                  </a:cubicBezTo>
                  <a:cubicBezTo>
                    <a:pt x="497" y="86"/>
                    <a:pt x="532" y="68"/>
                    <a:pt x="540" y="29"/>
                  </a:cubicBezTo>
                  <a:cubicBezTo>
                    <a:pt x="542" y="21"/>
                    <a:pt x="542" y="11"/>
                    <a:pt x="540" y="0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387" y="22"/>
                    <a:pt x="392" y="40"/>
                    <a:pt x="392" y="40"/>
                  </a:cubicBezTo>
                  <a:cubicBezTo>
                    <a:pt x="392" y="40"/>
                    <a:pt x="385" y="18"/>
                    <a:pt x="36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8" y="1"/>
                    <a:pt x="248" y="1"/>
                    <a:pt x="248" y="1"/>
                  </a:cubicBezTo>
                  <a:cubicBezTo>
                    <a:pt x="305" y="59"/>
                    <a:pt x="298" y="120"/>
                    <a:pt x="254" y="122"/>
                  </a:cubicBezTo>
                  <a:cubicBezTo>
                    <a:pt x="196" y="125"/>
                    <a:pt x="194" y="58"/>
                    <a:pt x="194" y="58"/>
                  </a:cubicBezTo>
                  <a:cubicBezTo>
                    <a:pt x="194" y="58"/>
                    <a:pt x="159" y="101"/>
                    <a:pt x="117" y="74"/>
                  </a:cubicBezTo>
                  <a:cubicBezTo>
                    <a:pt x="94" y="59"/>
                    <a:pt x="85" y="25"/>
                    <a:pt x="11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203" y="303"/>
                    <a:pt x="203" y="303"/>
                    <a:pt x="203" y="303"/>
                  </a:cubicBezTo>
                  <a:cubicBezTo>
                    <a:pt x="227" y="282"/>
                    <a:pt x="251" y="268"/>
                    <a:pt x="267" y="260"/>
                  </a:cubicBezTo>
                  <a:cubicBezTo>
                    <a:pt x="323" y="236"/>
                    <a:pt x="381" y="242"/>
                    <a:pt x="428" y="263"/>
                  </a:cubicBezTo>
                  <a:cubicBezTo>
                    <a:pt x="498" y="293"/>
                    <a:pt x="506" y="334"/>
                    <a:pt x="509" y="365"/>
                  </a:cubicBezTo>
                  <a:cubicBezTo>
                    <a:pt x="510" y="382"/>
                    <a:pt x="495" y="419"/>
                    <a:pt x="489" y="428"/>
                  </a:cubicBezTo>
                  <a:cubicBezTo>
                    <a:pt x="636" y="492"/>
                    <a:pt x="636" y="492"/>
                    <a:pt x="636" y="492"/>
                  </a:cubicBezTo>
                  <a:cubicBezTo>
                    <a:pt x="867" y="190"/>
                    <a:pt x="867" y="190"/>
                    <a:pt x="867" y="190"/>
                  </a:cubicBezTo>
                  <a:lnTo>
                    <a:pt x="867" y="130"/>
                  </a:lnTo>
                  <a:close/>
                </a:path>
              </a:pathLst>
            </a:custGeom>
            <a:solidFill>
              <a:srgbClr val="002F6C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919162" y="682624"/>
            <a:ext cx="2540252" cy="962819"/>
            <a:chOff x="919163" y="682625"/>
            <a:chExt cx="1725612" cy="654050"/>
          </a:xfrm>
        </p:grpSpPr>
        <p:sp>
          <p:nvSpPr>
            <p:cNvPr id="54" name="Freeform 19"/>
            <p:cNvSpPr>
              <a:spLocks noEditPoints="1"/>
            </p:cNvSpPr>
            <p:nvPr userDrawn="1"/>
          </p:nvSpPr>
          <p:spPr bwMode="auto">
            <a:xfrm>
              <a:off x="1511300" y="1025525"/>
              <a:ext cx="776288" cy="103188"/>
            </a:xfrm>
            <a:custGeom>
              <a:avLst/>
              <a:gdLst>
                <a:gd name="T0" fmla="*/ 412 w 452"/>
                <a:gd name="T1" fmla="*/ 28 h 60"/>
                <a:gd name="T2" fmla="*/ 426 w 452"/>
                <a:gd name="T3" fmla="*/ 49 h 60"/>
                <a:gd name="T4" fmla="*/ 441 w 452"/>
                <a:gd name="T5" fmla="*/ 57 h 60"/>
                <a:gd name="T6" fmla="*/ 449 w 452"/>
                <a:gd name="T7" fmla="*/ 26 h 60"/>
                <a:gd name="T8" fmla="*/ 365 w 452"/>
                <a:gd name="T9" fmla="*/ 59 h 60"/>
                <a:gd name="T10" fmla="*/ 400 w 452"/>
                <a:gd name="T11" fmla="*/ 50 h 60"/>
                <a:gd name="T12" fmla="*/ 380 w 452"/>
                <a:gd name="T13" fmla="*/ 39 h 60"/>
                <a:gd name="T14" fmla="*/ 393 w 452"/>
                <a:gd name="T15" fmla="*/ 29 h 60"/>
                <a:gd name="T16" fmla="*/ 380 w 452"/>
                <a:gd name="T17" fmla="*/ 21 h 60"/>
                <a:gd name="T18" fmla="*/ 400 w 452"/>
                <a:gd name="T19" fmla="*/ 28 h 60"/>
                <a:gd name="T20" fmla="*/ 372 w 452"/>
                <a:gd name="T21" fmla="*/ 28 h 60"/>
                <a:gd name="T22" fmla="*/ 330 w 452"/>
                <a:gd name="T23" fmla="*/ 21 h 60"/>
                <a:gd name="T24" fmla="*/ 336 w 452"/>
                <a:gd name="T25" fmla="*/ 55 h 60"/>
                <a:gd name="T26" fmla="*/ 337 w 452"/>
                <a:gd name="T27" fmla="*/ 59 h 60"/>
                <a:gd name="T28" fmla="*/ 315 w 452"/>
                <a:gd name="T29" fmla="*/ 20 h 60"/>
                <a:gd name="T30" fmla="*/ 315 w 452"/>
                <a:gd name="T31" fmla="*/ 59 h 60"/>
                <a:gd name="T32" fmla="*/ 289 w 452"/>
                <a:gd name="T33" fmla="*/ 42 h 60"/>
                <a:gd name="T34" fmla="*/ 288 w 452"/>
                <a:gd name="T35" fmla="*/ 57 h 60"/>
                <a:gd name="T36" fmla="*/ 302 w 452"/>
                <a:gd name="T37" fmla="*/ 51 h 60"/>
                <a:gd name="T38" fmla="*/ 263 w 452"/>
                <a:gd name="T39" fmla="*/ 57 h 60"/>
                <a:gd name="T40" fmla="*/ 275 w 452"/>
                <a:gd name="T41" fmla="*/ 51 h 60"/>
                <a:gd name="T42" fmla="*/ 287 w 452"/>
                <a:gd name="T43" fmla="*/ 10 h 60"/>
                <a:gd name="T44" fmla="*/ 280 w 452"/>
                <a:gd name="T45" fmla="*/ 7 h 60"/>
                <a:gd name="T46" fmla="*/ 234 w 452"/>
                <a:gd name="T47" fmla="*/ 38 h 60"/>
                <a:gd name="T48" fmla="*/ 243 w 452"/>
                <a:gd name="T49" fmla="*/ 30 h 60"/>
                <a:gd name="T50" fmla="*/ 238 w 452"/>
                <a:gd name="T51" fmla="*/ 18 h 60"/>
                <a:gd name="T52" fmla="*/ 222 w 452"/>
                <a:gd name="T53" fmla="*/ 49 h 60"/>
                <a:gd name="T54" fmla="*/ 237 w 452"/>
                <a:gd name="T55" fmla="*/ 57 h 60"/>
                <a:gd name="T56" fmla="*/ 244 w 452"/>
                <a:gd name="T57" fmla="*/ 59 h 60"/>
                <a:gd name="T58" fmla="*/ 240 w 452"/>
                <a:gd name="T59" fmla="*/ 41 h 60"/>
                <a:gd name="T60" fmla="*/ 199 w 452"/>
                <a:gd name="T61" fmla="*/ 36 h 60"/>
                <a:gd name="T62" fmla="*/ 202 w 452"/>
                <a:gd name="T63" fmla="*/ 32 h 60"/>
                <a:gd name="T64" fmla="*/ 200 w 452"/>
                <a:gd name="T65" fmla="*/ 20 h 60"/>
                <a:gd name="T66" fmla="*/ 196 w 452"/>
                <a:gd name="T67" fmla="*/ 43 h 60"/>
                <a:gd name="T68" fmla="*/ 179 w 452"/>
                <a:gd name="T69" fmla="*/ 45 h 60"/>
                <a:gd name="T70" fmla="*/ 170 w 452"/>
                <a:gd name="T71" fmla="*/ 18 h 60"/>
                <a:gd name="T72" fmla="*/ 131 w 452"/>
                <a:gd name="T73" fmla="*/ 26 h 60"/>
                <a:gd name="T74" fmla="*/ 139 w 452"/>
                <a:gd name="T75" fmla="*/ 57 h 60"/>
                <a:gd name="T76" fmla="*/ 154 w 452"/>
                <a:gd name="T77" fmla="*/ 49 h 60"/>
                <a:gd name="T78" fmla="*/ 169 w 452"/>
                <a:gd name="T79" fmla="*/ 28 h 60"/>
                <a:gd name="T80" fmla="*/ 96 w 452"/>
                <a:gd name="T81" fmla="*/ 42 h 60"/>
                <a:gd name="T82" fmla="*/ 108 w 452"/>
                <a:gd name="T83" fmla="*/ 45 h 60"/>
                <a:gd name="T84" fmla="*/ 128 w 452"/>
                <a:gd name="T85" fmla="*/ 59 h 60"/>
                <a:gd name="T86" fmla="*/ 103 w 452"/>
                <a:gd name="T87" fmla="*/ 17 h 60"/>
                <a:gd name="T88" fmla="*/ 97 w 452"/>
                <a:gd name="T89" fmla="*/ 59 h 60"/>
                <a:gd name="T90" fmla="*/ 78 w 452"/>
                <a:gd name="T91" fmla="*/ 18 h 60"/>
                <a:gd name="T92" fmla="*/ 39 w 452"/>
                <a:gd name="T93" fmla="*/ 26 h 60"/>
                <a:gd name="T94" fmla="*/ 47 w 452"/>
                <a:gd name="T95" fmla="*/ 57 h 60"/>
                <a:gd name="T96" fmla="*/ 62 w 452"/>
                <a:gd name="T97" fmla="*/ 49 h 60"/>
                <a:gd name="T98" fmla="*/ 77 w 452"/>
                <a:gd name="T99" fmla="*/ 28 h 60"/>
                <a:gd name="T100" fmla="*/ 15 w 452"/>
                <a:gd name="T101" fmla="*/ 60 h 60"/>
                <a:gd name="T102" fmla="*/ 8 w 452"/>
                <a:gd name="T103" fmla="*/ 25 h 60"/>
                <a:gd name="T104" fmla="*/ 25 w 452"/>
                <a:gd name="T105" fmla="*/ 17 h 60"/>
                <a:gd name="T106" fmla="*/ 1 w 452"/>
                <a:gd name="T107" fmla="*/ 27 h 60"/>
                <a:gd name="T108" fmla="*/ 15 w 452"/>
                <a:gd name="T109" fmla="*/ 57 h 60"/>
                <a:gd name="T110" fmla="*/ 2 w 452"/>
                <a:gd name="T1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2" h="60">
                  <a:moveTo>
                    <a:pt x="451" y="18"/>
                  </a:moveTo>
                  <a:cubicBezTo>
                    <a:pt x="410" y="18"/>
                    <a:pt x="410" y="18"/>
                    <a:pt x="410" y="18"/>
                  </a:cubicBezTo>
                  <a:cubicBezTo>
                    <a:pt x="410" y="28"/>
                    <a:pt x="410" y="28"/>
                    <a:pt x="410" y="28"/>
                  </a:cubicBezTo>
                  <a:cubicBezTo>
                    <a:pt x="412" y="28"/>
                    <a:pt x="412" y="28"/>
                    <a:pt x="412" y="28"/>
                  </a:cubicBezTo>
                  <a:cubicBezTo>
                    <a:pt x="412" y="26"/>
                    <a:pt x="412" y="26"/>
                    <a:pt x="412" y="26"/>
                  </a:cubicBezTo>
                  <a:cubicBezTo>
                    <a:pt x="413" y="23"/>
                    <a:pt x="414" y="21"/>
                    <a:pt x="420" y="21"/>
                  </a:cubicBezTo>
                  <a:cubicBezTo>
                    <a:pt x="426" y="21"/>
                    <a:pt x="426" y="21"/>
                    <a:pt x="426" y="21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6" y="55"/>
                    <a:pt x="426" y="57"/>
                    <a:pt x="420" y="57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41" y="59"/>
                    <a:pt x="441" y="59"/>
                    <a:pt x="441" y="59"/>
                  </a:cubicBezTo>
                  <a:cubicBezTo>
                    <a:pt x="441" y="57"/>
                    <a:pt x="441" y="57"/>
                    <a:pt x="441" y="57"/>
                  </a:cubicBezTo>
                  <a:cubicBezTo>
                    <a:pt x="436" y="57"/>
                    <a:pt x="435" y="55"/>
                    <a:pt x="435" y="49"/>
                  </a:cubicBezTo>
                  <a:cubicBezTo>
                    <a:pt x="435" y="21"/>
                    <a:pt x="435" y="21"/>
                    <a:pt x="435" y="21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8" y="21"/>
                    <a:pt x="448" y="23"/>
                    <a:pt x="449" y="26"/>
                  </a:cubicBezTo>
                  <a:cubicBezTo>
                    <a:pt x="450" y="28"/>
                    <a:pt x="450" y="28"/>
                    <a:pt x="450" y="28"/>
                  </a:cubicBezTo>
                  <a:cubicBezTo>
                    <a:pt x="452" y="28"/>
                    <a:pt x="452" y="28"/>
                    <a:pt x="452" y="28"/>
                  </a:cubicBezTo>
                  <a:lnTo>
                    <a:pt x="451" y="18"/>
                  </a:lnTo>
                  <a:close/>
                  <a:moveTo>
                    <a:pt x="365" y="59"/>
                  </a:moveTo>
                  <a:cubicBezTo>
                    <a:pt x="402" y="59"/>
                    <a:pt x="402" y="59"/>
                    <a:pt x="402" y="59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1" y="49"/>
                    <a:pt x="401" y="49"/>
                    <a:pt x="401" y="49"/>
                  </a:cubicBezTo>
                  <a:cubicBezTo>
                    <a:pt x="400" y="50"/>
                    <a:pt x="400" y="50"/>
                    <a:pt x="400" y="50"/>
                  </a:cubicBezTo>
                  <a:cubicBezTo>
                    <a:pt x="399" y="54"/>
                    <a:pt x="399" y="55"/>
                    <a:pt x="392" y="55"/>
                  </a:cubicBezTo>
                  <a:cubicBezTo>
                    <a:pt x="386" y="55"/>
                    <a:pt x="386" y="55"/>
                    <a:pt x="386" y="55"/>
                  </a:cubicBezTo>
                  <a:cubicBezTo>
                    <a:pt x="381" y="55"/>
                    <a:pt x="380" y="54"/>
                    <a:pt x="380" y="48"/>
                  </a:cubicBezTo>
                  <a:cubicBezTo>
                    <a:pt x="380" y="39"/>
                    <a:pt x="380" y="39"/>
                    <a:pt x="380" y="39"/>
                  </a:cubicBezTo>
                  <a:cubicBezTo>
                    <a:pt x="384" y="39"/>
                    <a:pt x="384" y="39"/>
                    <a:pt x="384" y="39"/>
                  </a:cubicBezTo>
                  <a:cubicBezTo>
                    <a:pt x="390" y="39"/>
                    <a:pt x="391" y="39"/>
                    <a:pt x="391" y="45"/>
                  </a:cubicBezTo>
                  <a:cubicBezTo>
                    <a:pt x="393" y="45"/>
                    <a:pt x="393" y="45"/>
                    <a:pt x="393" y="45"/>
                  </a:cubicBezTo>
                  <a:cubicBezTo>
                    <a:pt x="393" y="29"/>
                    <a:pt x="393" y="29"/>
                    <a:pt x="393" y="29"/>
                  </a:cubicBezTo>
                  <a:cubicBezTo>
                    <a:pt x="391" y="29"/>
                    <a:pt x="391" y="29"/>
                    <a:pt x="391" y="29"/>
                  </a:cubicBezTo>
                  <a:cubicBezTo>
                    <a:pt x="391" y="35"/>
                    <a:pt x="390" y="36"/>
                    <a:pt x="384" y="36"/>
                  </a:cubicBezTo>
                  <a:cubicBezTo>
                    <a:pt x="380" y="36"/>
                    <a:pt x="380" y="36"/>
                    <a:pt x="380" y="36"/>
                  </a:cubicBezTo>
                  <a:cubicBezTo>
                    <a:pt x="380" y="21"/>
                    <a:pt x="380" y="21"/>
                    <a:pt x="380" y="21"/>
                  </a:cubicBezTo>
                  <a:cubicBezTo>
                    <a:pt x="390" y="21"/>
                    <a:pt x="390" y="21"/>
                    <a:pt x="390" y="21"/>
                  </a:cubicBezTo>
                  <a:cubicBezTo>
                    <a:pt x="396" y="21"/>
                    <a:pt x="397" y="23"/>
                    <a:pt x="398" y="26"/>
                  </a:cubicBezTo>
                  <a:cubicBezTo>
                    <a:pt x="398" y="28"/>
                    <a:pt x="398" y="28"/>
                    <a:pt x="398" y="28"/>
                  </a:cubicBezTo>
                  <a:cubicBezTo>
                    <a:pt x="400" y="28"/>
                    <a:pt x="400" y="28"/>
                    <a:pt x="400" y="28"/>
                  </a:cubicBezTo>
                  <a:cubicBezTo>
                    <a:pt x="400" y="18"/>
                    <a:pt x="400" y="18"/>
                    <a:pt x="400" y="18"/>
                  </a:cubicBezTo>
                  <a:cubicBezTo>
                    <a:pt x="365" y="18"/>
                    <a:pt x="365" y="18"/>
                    <a:pt x="365" y="18"/>
                  </a:cubicBezTo>
                  <a:cubicBezTo>
                    <a:pt x="365" y="20"/>
                    <a:pt x="365" y="20"/>
                    <a:pt x="365" y="20"/>
                  </a:cubicBezTo>
                  <a:cubicBezTo>
                    <a:pt x="371" y="20"/>
                    <a:pt x="372" y="21"/>
                    <a:pt x="372" y="28"/>
                  </a:cubicBezTo>
                  <a:cubicBezTo>
                    <a:pt x="372" y="49"/>
                    <a:pt x="372" y="49"/>
                    <a:pt x="372" y="49"/>
                  </a:cubicBezTo>
                  <a:cubicBezTo>
                    <a:pt x="372" y="55"/>
                    <a:pt x="371" y="57"/>
                    <a:pt x="365" y="57"/>
                  </a:cubicBezTo>
                  <a:lnTo>
                    <a:pt x="365" y="59"/>
                  </a:lnTo>
                  <a:close/>
                  <a:moveTo>
                    <a:pt x="330" y="21"/>
                  </a:moveTo>
                  <a:cubicBezTo>
                    <a:pt x="337" y="21"/>
                    <a:pt x="337" y="21"/>
                    <a:pt x="337" y="21"/>
                  </a:cubicBezTo>
                  <a:cubicBezTo>
                    <a:pt x="348" y="21"/>
                    <a:pt x="350" y="31"/>
                    <a:pt x="350" y="38"/>
                  </a:cubicBezTo>
                  <a:cubicBezTo>
                    <a:pt x="350" y="46"/>
                    <a:pt x="348" y="55"/>
                    <a:pt x="337" y="55"/>
                  </a:cubicBezTo>
                  <a:cubicBezTo>
                    <a:pt x="336" y="55"/>
                    <a:pt x="336" y="55"/>
                    <a:pt x="336" y="55"/>
                  </a:cubicBezTo>
                  <a:cubicBezTo>
                    <a:pt x="331" y="55"/>
                    <a:pt x="330" y="54"/>
                    <a:pt x="330" y="48"/>
                  </a:cubicBezTo>
                  <a:lnTo>
                    <a:pt x="330" y="21"/>
                  </a:lnTo>
                  <a:close/>
                  <a:moveTo>
                    <a:pt x="315" y="59"/>
                  </a:moveTo>
                  <a:cubicBezTo>
                    <a:pt x="337" y="59"/>
                    <a:pt x="337" y="59"/>
                    <a:pt x="337" y="59"/>
                  </a:cubicBezTo>
                  <a:cubicBezTo>
                    <a:pt x="353" y="59"/>
                    <a:pt x="360" y="49"/>
                    <a:pt x="360" y="38"/>
                  </a:cubicBezTo>
                  <a:cubicBezTo>
                    <a:pt x="360" y="27"/>
                    <a:pt x="353" y="18"/>
                    <a:pt x="337" y="1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15" y="20"/>
                    <a:pt x="315" y="20"/>
                    <a:pt x="315" y="20"/>
                  </a:cubicBezTo>
                  <a:cubicBezTo>
                    <a:pt x="321" y="20"/>
                    <a:pt x="322" y="21"/>
                    <a:pt x="322" y="28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2" y="55"/>
                    <a:pt x="321" y="57"/>
                    <a:pt x="315" y="57"/>
                  </a:cubicBezTo>
                  <a:lnTo>
                    <a:pt x="315" y="59"/>
                  </a:lnTo>
                  <a:close/>
                  <a:moveTo>
                    <a:pt x="289" y="42"/>
                  </a:moveTo>
                  <a:cubicBezTo>
                    <a:pt x="279" y="42"/>
                    <a:pt x="279" y="42"/>
                    <a:pt x="279" y="42"/>
                  </a:cubicBezTo>
                  <a:cubicBezTo>
                    <a:pt x="284" y="30"/>
                    <a:pt x="284" y="30"/>
                    <a:pt x="284" y="30"/>
                  </a:cubicBezTo>
                  <a:lnTo>
                    <a:pt x="289" y="42"/>
                  </a:lnTo>
                  <a:close/>
                  <a:moveTo>
                    <a:pt x="277" y="45"/>
                  </a:moveTo>
                  <a:cubicBezTo>
                    <a:pt x="291" y="45"/>
                    <a:pt x="291" y="45"/>
                    <a:pt x="291" y="45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5" y="55"/>
                    <a:pt x="294" y="57"/>
                    <a:pt x="288" y="57"/>
                  </a:cubicBezTo>
                  <a:cubicBezTo>
                    <a:pt x="288" y="59"/>
                    <a:pt x="288" y="59"/>
                    <a:pt x="288" y="59"/>
                  </a:cubicBezTo>
                  <a:cubicBezTo>
                    <a:pt x="311" y="59"/>
                    <a:pt x="311" y="59"/>
                    <a:pt x="311" y="59"/>
                  </a:cubicBezTo>
                  <a:cubicBezTo>
                    <a:pt x="311" y="57"/>
                    <a:pt x="311" y="57"/>
                    <a:pt x="311" y="57"/>
                  </a:cubicBezTo>
                  <a:cubicBezTo>
                    <a:pt x="305" y="57"/>
                    <a:pt x="304" y="55"/>
                    <a:pt x="302" y="51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6" y="17"/>
                    <a:pt x="286" y="17"/>
                    <a:pt x="286" y="17"/>
                  </a:cubicBezTo>
                  <a:cubicBezTo>
                    <a:pt x="272" y="51"/>
                    <a:pt x="272" y="51"/>
                    <a:pt x="272" y="51"/>
                  </a:cubicBezTo>
                  <a:cubicBezTo>
                    <a:pt x="270" y="55"/>
                    <a:pt x="268" y="57"/>
                    <a:pt x="263" y="57"/>
                  </a:cubicBezTo>
                  <a:cubicBezTo>
                    <a:pt x="263" y="59"/>
                    <a:pt x="263" y="59"/>
                    <a:pt x="263" y="59"/>
                  </a:cubicBezTo>
                  <a:cubicBezTo>
                    <a:pt x="280" y="59"/>
                    <a:pt x="280" y="59"/>
                    <a:pt x="280" y="59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74" y="57"/>
                    <a:pt x="273" y="55"/>
                    <a:pt x="275" y="51"/>
                  </a:cubicBezTo>
                  <a:lnTo>
                    <a:pt x="277" y="45"/>
                  </a:lnTo>
                  <a:close/>
                  <a:moveTo>
                    <a:pt x="287" y="3"/>
                  </a:moveTo>
                  <a:cubicBezTo>
                    <a:pt x="288" y="3"/>
                    <a:pt x="290" y="5"/>
                    <a:pt x="290" y="7"/>
                  </a:cubicBezTo>
                  <a:cubicBezTo>
                    <a:pt x="290" y="8"/>
                    <a:pt x="288" y="10"/>
                    <a:pt x="287" y="10"/>
                  </a:cubicBezTo>
                  <a:cubicBezTo>
                    <a:pt x="285" y="10"/>
                    <a:pt x="284" y="8"/>
                    <a:pt x="284" y="7"/>
                  </a:cubicBezTo>
                  <a:cubicBezTo>
                    <a:pt x="284" y="5"/>
                    <a:pt x="285" y="3"/>
                    <a:pt x="287" y="3"/>
                  </a:cubicBezTo>
                  <a:moveTo>
                    <a:pt x="287" y="0"/>
                  </a:moveTo>
                  <a:cubicBezTo>
                    <a:pt x="283" y="0"/>
                    <a:pt x="280" y="3"/>
                    <a:pt x="280" y="7"/>
                  </a:cubicBezTo>
                  <a:cubicBezTo>
                    <a:pt x="280" y="10"/>
                    <a:pt x="283" y="13"/>
                    <a:pt x="287" y="13"/>
                  </a:cubicBezTo>
                  <a:cubicBezTo>
                    <a:pt x="290" y="13"/>
                    <a:pt x="293" y="10"/>
                    <a:pt x="293" y="7"/>
                  </a:cubicBezTo>
                  <a:cubicBezTo>
                    <a:pt x="293" y="3"/>
                    <a:pt x="290" y="0"/>
                    <a:pt x="287" y="0"/>
                  </a:cubicBezTo>
                  <a:moveTo>
                    <a:pt x="234" y="38"/>
                  </a:moveTo>
                  <a:cubicBezTo>
                    <a:pt x="230" y="38"/>
                    <a:pt x="230" y="38"/>
                    <a:pt x="230" y="38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4" y="21"/>
                    <a:pt x="234" y="21"/>
                    <a:pt x="234" y="21"/>
                  </a:cubicBezTo>
                  <a:cubicBezTo>
                    <a:pt x="240" y="21"/>
                    <a:pt x="243" y="25"/>
                    <a:pt x="243" y="30"/>
                  </a:cubicBezTo>
                  <a:cubicBezTo>
                    <a:pt x="243" y="34"/>
                    <a:pt x="240" y="38"/>
                    <a:pt x="234" y="38"/>
                  </a:cubicBezTo>
                  <a:moveTo>
                    <a:pt x="240" y="41"/>
                  </a:moveTo>
                  <a:cubicBezTo>
                    <a:pt x="247" y="40"/>
                    <a:pt x="252" y="35"/>
                    <a:pt x="252" y="30"/>
                  </a:cubicBezTo>
                  <a:cubicBezTo>
                    <a:pt x="252" y="23"/>
                    <a:pt x="246" y="18"/>
                    <a:pt x="23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21" y="20"/>
                    <a:pt x="222" y="21"/>
                    <a:pt x="222" y="28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2" y="55"/>
                    <a:pt x="221" y="57"/>
                    <a:pt x="216" y="57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37" y="59"/>
                    <a:pt x="237" y="59"/>
                    <a:pt x="237" y="59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1" y="57"/>
                    <a:pt x="230" y="55"/>
                    <a:pt x="230" y="4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259" y="59"/>
                    <a:pt x="259" y="59"/>
                    <a:pt x="259" y="59"/>
                  </a:cubicBezTo>
                  <a:cubicBezTo>
                    <a:pt x="259" y="57"/>
                    <a:pt x="259" y="57"/>
                    <a:pt x="259" y="57"/>
                  </a:cubicBezTo>
                  <a:cubicBezTo>
                    <a:pt x="255" y="56"/>
                    <a:pt x="252" y="54"/>
                    <a:pt x="246" y="48"/>
                  </a:cubicBezTo>
                  <a:lnTo>
                    <a:pt x="240" y="41"/>
                  </a:lnTo>
                  <a:close/>
                  <a:moveTo>
                    <a:pt x="183" y="56"/>
                  </a:moveTo>
                  <a:cubicBezTo>
                    <a:pt x="186" y="57"/>
                    <a:pt x="189" y="60"/>
                    <a:pt x="194" y="60"/>
                  </a:cubicBezTo>
                  <a:cubicBezTo>
                    <a:pt x="201" y="60"/>
                    <a:pt x="207" y="55"/>
                    <a:pt x="207" y="47"/>
                  </a:cubicBezTo>
                  <a:cubicBezTo>
                    <a:pt x="207" y="42"/>
                    <a:pt x="203" y="38"/>
                    <a:pt x="199" y="36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8" y="30"/>
                    <a:pt x="187" y="27"/>
                    <a:pt x="187" y="25"/>
                  </a:cubicBezTo>
                  <a:cubicBezTo>
                    <a:pt x="187" y="22"/>
                    <a:pt x="189" y="20"/>
                    <a:pt x="192" y="20"/>
                  </a:cubicBezTo>
                  <a:cubicBezTo>
                    <a:pt x="199" y="20"/>
                    <a:pt x="201" y="26"/>
                    <a:pt x="20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18"/>
                    <a:pt x="201" y="19"/>
                    <a:pt x="200" y="20"/>
                  </a:cubicBezTo>
                  <a:cubicBezTo>
                    <a:pt x="198" y="18"/>
                    <a:pt x="196" y="17"/>
                    <a:pt x="192" y="17"/>
                  </a:cubicBezTo>
                  <a:cubicBezTo>
                    <a:pt x="185" y="17"/>
                    <a:pt x="180" y="22"/>
                    <a:pt x="180" y="27"/>
                  </a:cubicBezTo>
                  <a:cubicBezTo>
                    <a:pt x="180" y="34"/>
                    <a:pt x="184" y="37"/>
                    <a:pt x="189" y="40"/>
                  </a:cubicBezTo>
                  <a:cubicBezTo>
                    <a:pt x="196" y="43"/>
                    <a:pt x="196" y="43"/>
                    <a:pt x="196" y="43"/>
                  </a:cubicBezTo>
                  <a:cubicBezTo>
                    <a:pt x="199" y="45"/>
                    <a:pt x="201" y="48"/>
                    <a:pt x="201" y="50"/>
                  </a:cubicBezTo>
                  <a:cubicBezTo>
                    <a:pt x="201" y="54"/>
                    <a:pt x="198" y="57"/>
                    <a:pt x="194" y="57"/>
                  </a:cubicBezTo>
                  <a:cubicBezTo>
                    <a:pt x="188" y="57"/>
                    <a:pt x="183" y="52"/>
                    <a:pt x="181" y="45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2" y="58"/>
                    <a:pt x="183" y="57"/>
                    <a:pt x="183" y="56"/>
                  </a:cubicBezTo>
                  <a:moveTo>
                    <a:pt x="170" y="18"/>
                  </a:moveTo>
                  <a:cubicBezTo>
                    <a:pt x="129" y="18"/>
                    <a:pt x="129" y="18"/>
                    <a:pt x="129" y="1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3"/>
                    <a:pt x="133" y="21"/>
                    <a:pt x="139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6" y="55"/>
                    <a:pt x="145" y="57"/>
                    <a:pt x="139" y="57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61" y="59"/>
                    <a:pt x="161" y="59"/>
                    <a:pt x="161" y="59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55" y="57"/>
                    <a:pt x="154" y="55"/>
                    <a:pt x="154" y="49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7" y="21"/>
                    <a:pt x="168" y="23"/>
                    <a:pt x="169" y="26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1" y="28"/>
                    <a:pt x="171" y="28"/>
                    <a:pt x="171" y="28"/>
                  </a:cubicBezTo>
                  <a:lnTo>
                    <a:pt x="170" y="18"/>
                  </a:lnTo>
                  <a:close/>
                  <a:moveTo>
                    <a:pt x="106" y="42"/>
                  </a:moveTo>
                  <a:cubicBezTo>
                    <a:pt x="96" y="42"/>
                    <a:pt x="96" y="42"/>
                    <a:pt x="96" y="42"/>
                  </a:cubicBezTo>
                  <a:cubicBezTo>
                    <a:pt x="101" y="30"/>
                    <a:pt x="101" y="30"/>
                    <a:pt x="101" y="30"/>
                  </a:cubicBezTo>
                  <a:lnTo>
                    <a:pt x="106" y="42"/>
                  </a:lnTo>
                  <a:close/>
                  <a:moveTo>
                    <a:pt x="94" y="45"/>
                  </a:moveTo>
                  <a:cubicBezTo>
                    <a:pt x="108" y="45"/>
                    <a:pt x="108" y="45"/>
                    <a:pt x="108" y="45"/>
                  </a:cubicBezTo>
                  <a:cubicBezTo>
                    <a:pt x="111" y="51"/>
                    <a:pt x="111" y="51"/>
                    <a:pt x="111" y="51"/>
                  </a:cubicBezTo>
                  <a:cubicBezTo>
                    <a:pt x="112" y="55"/>
                    <a:pt x="111" y="57"/>
                    <a:pt x="105" y="57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22" y="57"/>
                    <a:pt x="121" y="55"/>
                    <a:pt x="119" y="51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7" y="55"/>
                    <a:pt x="85" y="57"/>
                    <a:pt x="80" y="5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1" y="57"/>
                    <a:pt x="90" y="55"/>
                    <a:pt x="92" y="51"/>
                  </a:cubicBezTo>
                  <a:lnTo>
                    <a:pt x="94" y="45"/>
                  </a:lnTo>
                  <a:close/>
                  <a:moveTo>
                    <a:pt x="7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3"/>
                    <a:pt x="41" y="21"/>
                    <a:pt x="47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55"/>
                    <a:pt x="53" y="57"/>
                    <a:pt x="47" y="57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3" y="57"/>
                    <a:pt x="62" y="55"/>
                    <a:pt x="62" y="49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9" y="21"/>
                    <a:pt x="69" y="21"/>
                    <a:pt x="69" y="21"/>
                  </a:cubicBezTo>
                  <a:cubicBezTo>
                    <a:pt x="75" y="21"/>
                    <a:pt x="76" y="23"/>
                    <a:pt x="77" y="26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9" y="28"/>
                    <a:pt x="79" y="28"/>
                    <a:pt x="79" y="28"/>
                  </a:cubicBezTo>
                  <a:lnTo>
                    <a:pt x="78" y="18"/>
                  </a:lnTo>
                  <a:close/>
                  <a:moveTo>
                    <a:pt x="4" y="56"/>
                  </a:moveTo>
                  <a:cubicBezTo>
                    <a:pt x="6" y="57"/>
                    <a:pt x="10" y="60"/>
                    <a:pt x="15" y="60"/>
                  </a:cubicBezTo>
                  <a:cubicBezTo>
                    <a:pt x="22" y="60"/>
                    <a:pt x="28" y="55"/>
                    <a:pt x="28" y="47"/>
                  </a:cubicBezTo>
                  <a:cubicBezTo>
                    <a:pt x="28" y="42"/>
                    <a:pt x="24" y="38"/>
                    <a:pt x="19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" y="30"/>
                    <a:pt x="8" y="27"/>
                    <a:pt x="8" y="25"/>
                  </a:cubicBezTo>
                  <a:cubicBezTo>
                    <a:pt x="8" y="22"/>
                    <a:pt x="10" y="20"/>
                    <a:pt x="13" y="20"/>
                  </a:cubicBezTo>
                  <a:cubicBezTo>
                    <a:pt x="20" y="20"/>
                    <a:pt x="22" y="26"/>
                    <a:pt x="23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8"/>
                    <a:pt x="22" y="19"/>
                    <a:pt x="21" y="20"/>
                  </a:cubicBezTo>
                  <a:cubicBezTo>
                    <a:pt x="19" y="18"/>
                    <a:pt x="17" y="17"/>
                    <a:pt x="13" y="17"/>
                  </a:cubicBezTo>
                  <a:cubicBezTo>
                    <a:pt x="6" y="17"/>
                    <a:pt x="1" y="22"/>
                    <a:pt x="1" y="27"/>
                  </a:cubicBezTo>
                  <a:cubicBezTo>
                    <a:pt x="1" y="34"/>
                    <a:pt x="4" y="37"/>
                    <a:pt x="10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5"/>
                    <a:pt x="21" y="48"/>
                    <a:pt x="21" y="50"/>
                  </a:cubicBezTo>
                  <a:cubicBezTo>
                    <a:pt x="21" y="54"/>
                    <a:pt x="19" y="57"/>
                    <a:pt x="15" y="57"/>
                  </a:cubicBezTo>
                  <a:cubicBezTo>
                    <a:pt x="9" y="57"/>
                    <a:pt x="4" y="52"/>
                    <a:pt x="2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58"/>
                    <a:pt x="3" y="57"/>
                    <a:pt x="4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20"/>
            <p:cNvSpPr>
              <a:spLocks noEditPoints="1"/>
            </p:cNvSpPr>
            <p:nvPr userDrawn="1"/>
          </p:nvSpPr>
          <p:spPr bwMode="auto">
            <a:xfrm>
              <a:off x="1501775" y="920750"/>
              <a:ext cx="1143000" cy="73025"/>
            </a:xfrm>
            <a:custGeom>
              <a:avLst/>
              <a:gdLst>
                <a:gd name="T0" fmla="*/ 643 w 666"/>
                <a:gd name="T1" fmla="*/ 4 h 43"/>
                <a:gd name="T2" fmla="*/ 621 w 666"/>
                <a:gd name="T3" fmla="*/ 22 h 43"/>
                <a:gd name="T4" fmla="*/ 574 w 666"/>
                <a:gd name="T5" fmla="*/ 2 h 43"/>
                <a:gd name="T6" fmla="*/ 583 w 666"/>
                <a:gd name="T7" fmla="*/ 5 h 43"/>
                <a:gd name="T8" fmla="*/ 583 w 666"/>
                <a:gd name="T9" fmla="*/ 42 h 43"/>
                <a:gd name="T10" fmla="*/ 598 w 666"/>
                <a:gd name="T11" fmla="*/ 5 h 43"/>
                <a:gd name="T12" fmla="*/ 615 w 666"/>
                <a:gd name="T13" fmla="*/ 11 h 43"/>
                <a:gd name="T14" fmla="*/ 564 w 666"/>
                <a:gd name="T15" fmla="*/ 31 h 43"/>
                <a:gd name="T16" fmla="*/ 549 w 666"/>
                <a:gd name="T17" fmla="*/ 3 h 43"/>
                <a:gd name="T18" fmla="*/ 559 w 666"/>
                <a:gd name="T19" fmla="*/ 0 h 43"/>
                <a:gd name="T20" fmla="*/ 546 w 666"/>
                <a:gd name="T21" fmla="*/ 23 h 43"/>
                <a:gd name="T22" fmla="*/ 538 w 666"/>
                <a:gd name="T23" fmla="*/ 28 h 43"/>
                <a:gd name="T24" fmla="*/ 540 w 666"/>
                <a:gd name="T25" fmla="*/ 40 h 43"/>
                <a:gd name="T26" fmla="*/ 504 w 666"/>
                <a:gd name="T27" fmla="*/ 4 h 43"/>
                <a:gd name="T28" fmla="*/ 481 w 666"/>
                <a:gd name="T29" fmla="*/ 22 h 43"/>
                <a:gd name="T30" fmla="*/ 477 w 666"/>
                <a:gd name="T31" fmla="*/ 2 h 43"/>
                <a:gd name="T32" fmla="*/ 456 w 666"/>
                <a:gd name="T33" fmla="*/ 31 h 43"/>
                <a:gd name="T34" fmla="*/ 430 w 666"/>
                <a:gd name="T35" fmla="*/ 2 h 43"/>
                <a:gd name="T36" fmla="*/ 454 w 666"/>
                <a:gd name="T37" fmla="*/ 43 h 43"/>
                <a:gd name="T38" fmla="*/ 416 w 666"/>
                <a:gd name="T39" fmla="*/ 26 h 43"/>
                <a:gd name="T40" fmla="*/ 402 w 666"/>
                <a:gd name="T41" fmla="*/ 4 h 43"/>
                <a:gd name="T42" fmla="*/ 387 w 666"/>
                <a:gd name="T43" fmla="*/ 11 h 43"/>
                <a:gd name="T44" fmla="*/ 419 w 666"/>
                <a:gd name="T45" fmla="*/ 11 h 43"/>
                <a:gd name="T46" fmla="*/ 409 w 666"/>
                <a:gd name="T47" fmla="*/ 4 h 43"/>
                <a:gd name="T48" fmla="*/ 371 w 666"/>
                <a:gd name="T49" fmla="*/ 33 h 43"/>
                <a:gd name="T50" fmla="*/ 355 w 666"/>
                <a:gd name="T51" fmla="*/ 39 h 43"/>
                <a:gd name="T52" fmla="*/ 360 w 666"/>
                <a:gd name="T53" fmla="*/ 29 h 43"/>
                <a:gd name="T54" fmla="*/ 352 w 666"/>
                <a:gd name="T55" fmla="*/ 19 h 43"/>
                <a:gd name="T56" fmla="*/ 367 w 666"/>
                <a:gd name="T57" fmla="*/ 10 h 43"/>
                <a:gd name="T58" fmla="*/ 334 w 666"/>
                <a:gd name="T59" fmla="*/ 2 h 43"/>
                <a:gd name="T60" fmla="*/ 334 w 666"/>
                <a:gd name="T61" fmla="*/ 40 h 43"/>
                <a:gd name="T62" fmla="*/ 279 w 666"/>
                <a:gd name="T63" fmla="*/ 2 h 43"/>
                <a:gd name="T64" fmla="*/ 279 w 666"/>
                <a:gd name="T65" fmla="*/ 40 h 43"/>
                <a:gd name="T66" fmla="*/ 288 w 666"/>
                <a:gd name="T67" fmla="*/ 32 h 43"/>
                <a:gd name="T68" fmla="*/ 318 w 666"/>
                <a:gd name="T69" fmla="*/ 11 h 43"/>
                <a:gd name="T70" fmla="*/ 308 w 666"/>
                <a:gd name="T71" fmla="*/ 4 h 43"/>
                <a:gd name="T72" fmla="*/ 248 w 666"/>
                <a:gd name="T73" fmla="*/ 40 h 43"/>
                <a:gd name="T74" fmla="*/ 271 w 666"/>
                <a:gd name="T75" fmla="*/ 22 h 43"/>
                <a:gd name="T76" fmla="*/ 271 w 666"/>
                <a:gd name="T77" fmla="*/ 22 h 43"/>
                <a:gd name="T78" fmla="*/ 209 w 666"/>
                <a:gd name="T79" fmla="*/ 11 h 43"/>
                <a:gd name="T80" fmla="*/ 194 w 666"/>
                <a:gd name="T81" fmla="*/ 4 h 43"/>
                <a:gd name="T82" fmla="*/ 194 w 666"/>
                <a:gd name="T83" fmla="*/ 42 h 43"/>
                <a:gd name="T84" fmla="*/ 141 w 666"/>
                <a:gd name="T85" fmla="*/ 11 h 43"/>
                <a:gd name="T86" fmla="*/ 158 w 666"/>
                <a:gd name="T87" fmla="*/ 5 h 43"/>
                <a:gd name="T88" fmla="*/ 173 w 666"/>
                <a:gd name="T89" fmla="*/ 42 h 43"/>
                <a:gd name="T90" fmla="*/ 173 w 666"/>
                <a:gd name="T91" fmla="*/ 5 h 43"/>
                <a:gd name="T92" fmla="*/ 183 w 666"/>
                <a:gd name="T93" fmla="*/ 2 h 43"/>
                <a:gd name="T94" fmla="*/ 96 w 666"/>
                <a:gd name="T95" fmla="*/ 42 h 43"/>
                <a:gd name="T96" fmla="*/ 133 w 666"/>
                <a:gd name="T97" fmla="*/ 34 h 43"/>
                <a:gd name="T98" fmla="*/ 111 w 666"/>
                <a:gd name="T99" fmla="*/ 11 h 43"/>
                <a:gd name="T100" fmla="*/ 96 w 666"/>
                <a:gd name="T101" fmla="*/ 4 h 43"/>
                <a:gd name="T102" fmla="*/ 65 w 666"/>
                <a:gd name="T103" fmla="*/ 13 h 43"/>
                <a:gd name="T104" fmla="*/ 75 w 666"/>
                <a:gd name="T105" fmla="*/ 35 h 43"/>
                <a:gd name="T106" fmla="*/ 92 w 666"/>
                <a:gd name="T107" fmla="*/ 40 h 43"/>
                <a:gd name="T108" fmla="*/ 53 w 666"/>
                <a:gd name="T109" fmla="*/ 34 h 43"/>
                <a:gd name="T110" fmla="*/ 61 w 666"/>
                <a:gd name="T111" fmla="*/ 40 h 43"/>
                <a:gd name="T112" fmla="*/ 48 w 666"/>
                <a:gd name="T113" fmla="*/ 2 h 43"/>
                <a:gd name="T114" fmla="*/ 27 w 666"/>
                <a:gd name="T115" fmla="*/ 31 h 43"/>
                <a:gd name="T116" fmla="*/ 0 w 666"/>
                <a:gd name="T117" fmla="*/ 2 h 43"/>
                <a:gd name="T118" fmla="*/ 25 w 666"/>
                <a:gd name="T1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6" h="43">
                  <a:moveTo>
                    <a:pt x="657" y="22"/>
                  </a:moveTo>
                  <a:cubicBezTo>
                    <a:pt x="657" y="30"/>
                    <a:pt x="653" y="40"/>
                    <a:pt x="643" y="40"/>
                  </a:cubicBezTo>
                  <a:cubicBezTo>
                    <a:pt x="634" y="40"/>
                    <a:pt x="630" y="30"/>
                    <a:pt x="630" y="22"/>
                  </a:cubicBezTo>
                  <a:cubicBezTo>
                    <a:pt x="630" y="14"/>
                    <a:pt x="634" y="4"/>
                    <a:pt x="643" y="4"/>
                  </a:cubicBezTo>
                  <a:cubicBezTo>
                    <a:pt x="653" y="4"/>
                    <a:pt x="657" y="14"/>
                    <a:pt x="657" y="22"/>
                  </a:cubicBezTo>
                  <a:moveTo>
                    <a:pt x="666" y="22"/>
                  </a:moveTo>
                  <a:cubicBezTo>
                    <a:pt x="666" y="10"/>
                    <a:pt x="656" y="1"/>
                    <a:pt x="643" y="1"/>
                  </a:cubicBezTo>
                  <a:cubicBezTo>
                    <a:pt x="631" y="1"/>
                    <a:pt x="621" y="10"/>
                    <a:pt x="621" y="22"/>
                  </a:cubicBezTo>
                  <a:cubicBezTo>
                    <a:pt x="621" y="34"/>
                    <a:pt x="631" y="43"/>
                    <a:pt x="643" y="43"/>
                  </a:cubicBezTo>
                  <a:cubicBezTo>
                    <a:pt x="656" y="43"/>
                    <a:pt x="666" y="34"/>
                    <a:pt x="666" y="22"/>
                  </a:cubicBezTo>
                  <a:moveTo>
                    <a:pt x="614" y="2"/>
                  </a:moveTo>
                  <a:cubicBezTo>
                    <a:pt x="574" y="2"/>
                    <a:pt x="574" y="2"/>
                    <a:pt x="574" y="2"/>
                  </a:cubicBezTo>
                  <a:cubicBezTo>
                    <a:pt x="573" y="11"/>
                    <a:pt x="573" y="11"/>
                    <a:pt x="573" y="11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6" y="6"/>
                    <a:pt x="577" y="5"/>
                    <a:pt x="583" y="5"/>
                  </a:cubicBezTo>
                  <a:cubicBezTo>
                    <a:pt x="590" y="5"/>
                    <a:pt x="590" y="5"/>
                    <a:pt x="590" y="5"/>
                  </a:cubicBezTo>
                  <a:cubicBezTo>
                    <a:pt x="590" y="32"/>
                    <a:pt x="590" y="32"/>
                    <a:pt x="590" y="32"/>
                  </a:cubicBezTo>
                  <a:cubicBezTo>
                    <a:pt x="590" y="39"/>
                    <a:pt x="589" y="40"/>
                    <a:pt x="583" y="40"/>
                  </a:cubicBezTo>
                  <a:cubicBezTo>
                    <a:pt x="583" y="42"/>
                    <a:pt x="583" y="42"/>
                    <a:pt x="583" y="42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599" y="40"/>
                    <a:pt x="598" y="39"/>
                    <a:pt x="598" y="32"/>
                  </a:cubicBezTo>
                  <a:cubicBezTo>
                    <a:pt x="598" y="5"/>
                    <a:pt x="598" y="5"/>
                    <a:pt x="598" y="5"/>
                  </a:cubicBezTo>
                  <a:cubicBezTo>
                    <a:pt x="605" y="5"/>
                    <a:pt x="605" y="5"/>
                    <a:pt x="605" y="5"/>
                  </a:cubicBezTo>
                  <a:cubicBezTo>
                    <a:pt x="611" y="5"/>
                    <a:pt x="612" y="6"/>
                    <a:pt x="613" y="10"/>
                  </a:cubicBezTo>
                  <a:cubicBezTo>
                    <a:pt x="613" y="11"/>
                    <a:pt x="613" y="11"/>
                    <a:pt x="613" y="11"/>
                  </a:cubicBezTo>
                  <a:cubicBezTo>
                    <a:pt x="615" y="11"/>
                    <a:pt x="615" y="11"/>
                    <a:pt x="615" y="11"/>
                  </a:cubicBezTo>
                  <a:lnTo>
                    <a:pt x="614" y="2"/>
                  </a:lnTo>
                  <a:close/>
                  <a:moveTo>
                    <a:pt x="540" y="40"/>
                  </a:moveTo>
                  <a:cubicBezTo>
                    <a:pt x="542" y="40"/>
                    <a:pt x="545" y="43"/>
                    <a:pt x="551" y="43"/>
                  </a:cubicBezTo>
                  <a:cubicBezTo>
                    <a:pt x="557" y="43"/>
                    <a:pt x="564" y="38"/>
                    <a:pt x="564" y="31"/>
                  </a:cubicBezTo>
                  <a:cubicBezTo>
                    <a:pt x="564" y="26"/>
                    <a:pt x="560" y="21"/>
                    <a:pt x="555" y="19"/>
                  </a:cubicBezTo>
                  <a:cubicBezTo>
                    <a:pt x="549" y="16"/>
                    <a:pt x="549" y="16"/>
                    <a:pt x="549" y="16"/>
                  </a:cubicBezTo>
                  <a:cubicBezTo>
                    <a:pt x="545" y="14"/>
                    <a:pt x="543" y="11"/>
                    <a:pt x="543" y="9"/>
                  </a:cubicBezTo>
                  <a:cubicBezTo>
                    <a:pt x="543" y="5"/>
                    <a:pt x="546" y="3"/>
                    <a:pt x="549" y="3"/>
                  </a:cubicBezTo>
                  <a:cubicBezTo>
                    <a:pt x="556" y="3"/>
                    <a:pt x="558" y="10"/>
                    <a:pt x="559" y="15"/>
                  </a:cubicBezTo>
                  <a:cubicBezTo>
                    <a:pt x="560" y="15"/>
                    <a:pt x="560" y="15"/>
                    <a:pt x="560" y="15"/>
                  </a:cubicBezTo>
                  <a:cubicBezTo>
                    <a:pt x="560" y="0"/>
                    <a:pt x="560" y="0"/>
                    <a:pt x="560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8" y="2"/>
                    <a:pt x="557" y="3"/>
                    <a:pt x="557" y="3"/>
                  </a:cubicBezTo>
                  <a:cubicBezTo>
                    <a:pt x="555" y="2"/>
                    <a:pt x="552" y="1"/>
                    <a:pt x="548" y="1"/>
                  </a:cubicBezTo>
                  <a:cubicBezTo>
                    <a:pt x="542" y="1"/>
                    <a:pt x="537" y="5"/>
                    <a:pt x="537" y="11"/>
                  </a:cubicBezTo>
                  <a:cubicBezTo>
                    <a:pt x="537" y="17"/>
                    <a:pt x="540" y="20"/>
                    <a:pt x="546" y="23"/>
                  </a:cubicBezTo>
                  <a:cubicBezTo>
                    <a:pt x="552" y="27"/>
                    <a:pt x="552" y="27"/>
                    <a:pt x="552" y="27"/>
                  </a:cubicBezTo>
                  <a:cubicBezTo>
                    <a:pt x="555" y="28"/>
                    <a:pt x="557" y="31"/>
                    <a:pt x="557" y="33"/>
                  </a:cubicBezTo>
                  <a:cubicBezTo>
                    <a:pt x="557" y="38"/>
                    <a:pt x="554" y="40"/>
                    <a:pt x="551" y="40"/>
                  </a:cubicBezTo>
                  <a:cubicBezTo>
                    <a:pt x="545" y="40"/>
                    <a:pt x="539" y="36"/>
                    <a:pt x="538" y="28"/>
                  </a:cubicBezTo>
                  <a:cubicBezTo>
                    <a:pt x="536" y="28"/>
                    <a:pt x="536" y="28"/>
                    <a:pt x="536" y="28"/>
                  </a:cubicBezTo>
                  <a:cubicBezTo>
                    <a:pt x="536" y="43"/>
                    <a:pt x="536" y="43"/>
                    <a:pt x="536" y="43"/>
                  </a:cubicBezTo>
                  <a:cubicBezTo>
                    <a:pt x="538" y="43"/>
                    <a:pt x="538" y="43"/>
                    <a:pt x="538" y="43"/>
                  </a:cubicBezTo>
                  <a:cubicBezTo>
                    <a:pt x="538" y="42"/>
                    <a:pt x="539" y="41"/>
                    <a:pt x="540" y="40"/>
                  </a:cubicBezTo>
                  <a:moveTo>
                    <a:pt x="517" y="22"/>
                  </a:moveTo>
                  <a:cubicBezTo>
                    <a:pt x="517" y="30"/>
                    <a:pt x="513" y="40"/>
                    <a:pt x="504" y="40"/>
                  </a:cubicBezTo>
                  <a:cubicBezTo>
                    <a:pt x="494" y="40"/>
                    <a:pt x="490" y="30"/>
                    <a:pt x="490" y="22"/>
                  </a:cubicBezTo>
                  <a:cubicBezTo>
                    <a:pt x="490" y="14"/>
                    <a:pt x="494" y="4"/>
                    <a:pt x="504" y="4"/>
                  </a:cubicBezTo>
                  <a:cubicBezTo>
                    <a:pt x="513" y="4"/>
                    <a:pt x="517" y="14"/>
                    <a:pt x="517" y="22"/>
                  </a:cubicBezTo>
                  <a:moveTo>
                    <a:pt x="526" y="22"/>
                  </a:moveTo>
                  <a:cubicBezTo>
                    <a:pt x="526" y="10"/>
                    <a:pt x="516" y="1"/>
                    <a:pt x="504" y="1"/>
                  </a:cubicBezTo>
                  <a:cubicBezTo>
                    <a:pt x="491" y="1"/>
                    <a:pt x="481" y="10"/>
                    <a:pt x="481" y="22"/>
                  </a:cubicBezTo>
                  <a:cubicBezTo>
                    <a:pt x="481" y="34"/>
                    <a:pt x="491" y="43"/>
                    <a:pt x="504" y="43"/>
                  </a:cubicBezTo>
                  <a:cubicBezTo>
                    <a:pt x="516" y="43"/>
                    <a:pt x="526" y="34"/>
                    <a:pt x="526" y="22"/>
                  </a:cubicBezTo>
                  <a:moveTo>
                    <a:pt x="477" y="4"/>
                  </a:moveTo>
                  <a:cubicBezTo>
                    <a:pt x="477" y="2"/>
                    <a:pt x="477" y="2"/>
                    <a:pt x="477" y="2"/>
                  </a:cubicBezTo>
                  <a:cubicBezTo>
                    <a:pt x="461" y="2"/>
                    <a:pt x="461" y="2"/>
                    <a:pt x="461" y="2"/>
                  </a:cubicBezTo>
                  <a:cubicBezTo>
                    <a:pt x="461" y="4"/>
                    <a:pt x="461" y="4"/>
                    <a:pt x="461" y="4"/>
                  </a:cubicBezTo>
                  <a:cubicBezTo>
                    <a:pt x="466" y="4"/>
                    <a:pt x="467" y="5"/>
                    <a:pt x="466" y="9"/>
                  </a:cubicBezTo>
                  <a:cubicBezTo>
                    <a:pt x="456" y="31"/>
                    <a:pt x="456" y="31"/>
                    <a:pt x="456" y="31"/>
                  </a:cubicBezTo>
                  <a:cubicBezTo>
                    <a:pt x="447" y="9"/>
                    <a:pt x="447" y="9"/>
                    <a:pt x="447" y="9"/>
                  </a:cubicBezTo>
                  <a:cubicBezTo>
                    <a:pt x="445" y="5"/>
                    <a:pt x="446" y="4"/>
                    <a:pt x="452" y="4"/>
                  </a:cubicBezTo>
                  <a:cubicBezTo>
                    <a:pt x="452" y="2"/>
                    <a:pt x="452" y="2"/>
                    <a:pt x="452" y="2"/>
                  </a:cubicBezTo>
                  <a:cubicBezTo>
                    <a:pt x="430" y="2"/>
                    <a:pt x="430" y="2"/>
                    <a:pt x="430" y="2"/>
                  </a:cubicBezTo>
                  <a:cubicBezTo>
                    <a:pt x="430" y="4"/>
                    <a:pt x="430" y="4"/>
                    <a:pt x="430" y="4"/>
                  </a:cubicBezTo>
                  <a:cubicBezTo>
                    <a:pt x="435" y="4"/>
                    <a:pt x="436" y="5"/>
                    <a:pt x="438" y="10"/>
                  </a:cubicBezTo>
                  <a:cubicBezTo>
                    <a:pt x="453" y="43"/>
                    <a:pt x="453" y="43"/>
                    <a:pt x="453" y="43"/>
                  </a:cubicBezTo>
                  <a:cubicBezTo>
                    <a:pt x="454" y="43"/>
                    <a:pt x="454" y="43"/>
                    <a:pt x="454" y="43"/>
                  </a:cubicBezTo>
                  <a:cubicBezTo>
                    <a:pt x="469" y="10"/>
                    <a:pt x="469" y="10"/>
                    <a:pt x="469" y="10"/>
                  </a:cubicBezTo>
                  <a:cubicBezTo>
                    <a:pt x="471" y="5"/>
                    <a:pt x="472" y="4"/>
                    <a:pt x="477" y="4"/>
                  </a:cubicBezTo>
                  <a:moveTo>
                    <a:pt x="416" y="11"/>
                  </a:moveTo>
                  <a:cubicBezTo>
                    <a:pt x="416" y="26"/>
                    <a:pt x="416" y="26"/>
                    <a:pt x="416" y="26"/>
                  </a:cubicBezTo>
                  <a:cubicBezTo>
                    <a:pt x="416" y="35"/>
                    <a:pt x="412" y="39"/>
                    <a:pt x="406" y="39"/>
                  </a:cubicBezTo>
                  <a:cubicBezTo>
                    <a:pt x="400" y="39"/>
                    <a:pt x="396" y="35"/>
                    <a:pt x="396" y="26"/>
                  </a:cubicBezTo>
                  <a:cubicBezTo>
                    <a:pt x="396" y="11"/>
                    <a:pt x="396" y="11"/>
                    <a:pt x="396" y="11"/>
                  </a:cubicBezTo>
                  <a:cubicBezTo>
                    <a:pt x="396" y="5"/>
                    <a:pt x="396" y="4"/>
                    <a:pt x="402" y="4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81" y="2"/>
                    <a:pt x="381" y="2"/>
                    <a:pt x="381" y="2"/>
                  </a:cubicBezTo>
                  <a:cubicBezTo>
                    <a:pt x="381" y="4"/>
                    <a:pt x="381" y="4"/>
                    <a:pt x="381" y="4"/>
                  </a:cubicBezTo>
                  <a:cubicBezTo>
                    <a:pt x="386" y="4"/>
                    <a:pt x="387" y="5"/>
                    <a:pt x="387" y="11"/>
                  </a:cubicBezTo>
                  <a:cubicBezTo>
                    <a:pt x="387" y="27"/>
                    <a:pt x="387" y="27"/>
                    <a:pt x="387" y="27"/>
                  </a:cubicBezTo>
                  <a:cubicBezTo>
                    <a:pt x="387" y="38"/>
                    <a:pt x="394" y="43"/>
                    <a:pt x="403" y="43"/>
                  </a:cubicBezTo>
                  <a:cubicBezTo>
                    <a:pt x="412" y="43"/>
                    <a:pt x="419" y="38"/>
                    <a:pt x="419" y="27"/>
                  </a:cubicBezTo>
                  <a:cubicBezTo>
                    <a:pt x="419" y="11"/>
                    <a:pt x="419" y="11"/>
                    <a:pt x="419" y="11"/>
                  </a:cubicBezTo>
                  <a:cubicBezTo>
                    <a:pt x="419" y="5"/>
                    <a:pt x="420" y="4"/>
                    <a:pt x="426" y="4"/>
                  </a:cubicBezTo>
                  <a:cubicBezTo>
                    <a:pt x="426" y="2"/>
                    <a:pt x="426" y="2"/>
                    <a:pt x="426" y="2"/>
                  </a:cubicBezTo>
                  <a:cubicBezTo>
                    <a:pt x="409" y="2"/>
                    <a:pt x="409" y="2"/>
                    <a:pt x="409" y="2"/>
                  </a:cubicBezTo>
                  <a:cubicBezTo>
                    <a:pt x="409" y="4"/>
                    <a:pt x="409" y="4"/>
                    <a:pt x="409" y="4"/>
                  </a:cubicBezTo>
                  <a:cubicBezTo>
                    <a:pt x="415" y="4"/>
                    <a:pt x="416" y="5"/>
                    <a:pt x="416" y="11"/>
                  </a:cubicBezTo>
                  <a:moveTo>
                    <a:pt x="334" y="42"/>
                  </a:moveTo>
                  <a:cubicBezTo>
                    <a:pt x="371" y="42"/>
                    <a:pt x="371" y="42"/>
                    <a:pt x="371" y="42"/>
                  </a:cubicBezTo>
                  <a:cubicBezTo>
                    <a:pt x="371" y="33"/>
                    <a:pt x="371" y="33"/>
                    <a:pt x="371" y="33"/>
                  </a:cubicBezTo>
                  <a:cubicBezTo>
                    <a:pt x="369" y="33"/>
                    <a:pt x="369" y="33"/>
                    <a:pt x="369" y="33"/>
                  </a:cubicBezTo>
                  <a:cubicBezTo>
                    <a:pt x="369" y="34"/>
                    <a:pt x="369" y="34"/>
                    <a:pt x="369" y="34"/>
                  </a:cubicBezTo>
                  <a:cubicBezTo>
                    <a:pt x="368" y="37"/>
                    <a:pt x="367" y="39"/>
                    <a:pt x="361" y="39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49" y="39"/>
                    <a:pt x="348" y="38"/>
                    <a:pt x="348" y="31"/>
                  </a:cubicBezTo>
                  <a:cubicBezTo>
                    <a:pt x="348" y="22"/>
                    <a:pt x="348" y="22"/>
                    <a:pt x="348" y="22"/>
                  </a:cubicBezTo>
                  <a:cubicBezTo>
                    <a:pt x="352" y="22"/>
                    <a:pt x="352" y="22"/>
                    <a:pt x="352" y="22"/>
                  </a:cubicBezTo>
                  <a:cubicBezTo>
                    <a:pt x="359" y="22"/>
                    <a:pt x="360" y="23"/>
                    <a:pt x="360" y="29"/>
                  </a:cubicBezTo>
                  <a:cubicBezTo>
                    <a:pt x="362" y="29"/>
                    <a:pt x="362" y="29"/>
                    <a:pt x="362" y="29"/>
                  </a:cubicBezTo>
                  <a:cubicBezTo>
                    <a:pt x="362" y="13"/>
                    <a:pt x="362" y="13"/>
                    <a:pt x="362" y="13"/>
                  </a:cubicBezTo>
                  <a:cubicBezTo>
                    <a:pt x="360" y="13"/>
                    <a:pt x="360" y="13"/>
                    <a:pt x="360" y="13"/>
                  </a:cubicBezTo>
                  <a:cubicBezTo>
                    <a:pt x="360" y="18"/>
                    <a:pt x="359" y="19"/>
                    <a:pt x="352" y="19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59" y="5"/>
                    <a:pt x="359" y="5"/>
                    <a:pt x="359" y="5"/>
                  </a:cubicBezTo>
                  <a:cubicBezTo>
                    <a:pt x="365" y="5"/>
                    <a:pt x="366" y="6"/>
                    <a:pt x="367" y="10"/>
                  </a:cubicBezTo>
                  <a:cubicBezTo>
                    <a:pt x="367" y="11"/>
                    <a:pt x="367" y="11"/>
                    <a:pt x="367" y="11"/>
                  </a:cubicBezTo>
                  <a:cubicBezTo>
                    <a:pt x="369" y="11"/>
                    <a:pt x="369" y="11"/>
                    <a:pt x="369" y="11"/>
                  </a:cubicBezTo>
                  <a:cubicBezTo>
                    <a:pt x="368" y="2"/>
                    <a:pt x="368" y="2"/>
                    <a:pt x="368" y="2"/>
                  </a:cubicBezTo>
                  <a:cubicBezTo>
                    <a:pt x="334" y="2"/>
                    <a:pt x="334" y="2"/>
                    <a:pt x="334" y="2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9" y="4"/>
                    <a:pt x="340" y="5"/>
                    <a:pt x="340" y="11"/>
                  </a:cubicBezTo>
                  <a:cubicBezTo>
                    <a:pt x="340" y="32"/>
                    <a:pt x="340" y="32"/>
                    <a:pt x="340" y="32"/>
                  </a:cubicBezTo>
                  <a:cubicBezTo>
                    <a:pt x="340" y="39"/>
                    <a:pt x="339" y="40"/>
                    <a:pt x="334" y="40"/>
                  </a:cubicBezTo>
                  <a:lnTo>
                    <a:pt x="334" y="42"/>
                  </a:lnTo>
                  <a:close/>
                  <a:moveTo>
                    <a:pt x="315" y="28"/>
                  </a:moveTo>
                  <a:cubicBezTo>
                    <a:pt x="292" y="2"/>
                    <a:pt x="292" y="2"/>
                    <a:pt x="292" y="2"/>
                  </a:cubicBezTo>
                  <a:cubicBezTo>
                    <a:pt x="279" y="2"/>
                    <a:pt x="279" y="2"/>
                    <a:pt x="279" y="2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84" y="4"/>
                    <a:pt x="285" y="5"/>
                    <a:pt x="285" y="11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9"/>
                    <a:pt x="284" y="40"/>
                    <a:pt x="279" y="40"/>
                  </a:cubicBezTo>
                  <a:cubicBezTo>
                    <a:pt x="279" y="42"/>
                    <a:pt x="279" y="42"/>
                    <a:pt x="279" y="42"/>
                  </a:cubicBezTo>
                  <a:cubicBezTo>
                    <a:pt x="295" y="42"/>
                    <a:pt x="295" y="42"/>
                    <a:pt x="295" y="42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89" y="40"/>
                    <a:pt x="288" y="39"/>
                    <a:pt x="288" y="32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18" y="11"/>
                    <a:pt x="318" y="11"/>
                    <a:pt x="318" y="11"/>
                  </a:cubicBezTo>
                  <a:cubicBezTo>
                    <a:pt x="318" y="5"/>
                    <a:pt x="318" y="4"/>
                    <a:pt x="324" y="4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08" y="2"/>
                    <a:pt x="308" y="2"/>
                    <a:pt x="308" y="2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14" y="4"/>
                    <a:pt x="315" y="5"/>
                    <a:pt x="315" y="11"/>
                  </a:cubicBezTo>
                  <a:lnTo>
                    <a:pt x="315" y="28"/>
                  </a:lnTo>
                  <a:close/>
                  <a:moveTo>
                    <a:pt x="262" y="22"/>
                  </a:moveTo>
                  <a:cubicBezTo>
                    <a:pt x="262" y="30"/>
                    <a:pt x="258" y="40"/>
                    <a:pt x="248" y="40"/>
                  </a:cubicBezTo>
                  <a:cubicBezTo>
                    <a:pt x="239" y="40"/>
                    <a:pt x="235" y="30"/>
                    <a:pt x="235" y="22"/>
                  </a:cubicBezTo>
                  <a:cubicBezTo>
                    <a:pt x="235" y="14"/>
                    <a:pt x="239" y="4"/>
                    <a:pt x="248" y="4"/>
                  </a:cubicBezTo>
                  <a:cubicBezTo>
                    <a:pt x="258" y="4"/>
                    <a:pt x="262" y="14"/>
                    <a:pt x="262" y="22"/>
                  </a:cubicBezTo>
                  <a:moveTo>
                    <a:pt x="271" y="22"/>
                  </a:moveTo>
                  <a:cubicBezTo>
                    <a:pt x="271" y="10"/>
                    <a:pt x="261" y="1"/>
                    <a:pt x="248" y="1"/>
                  </a:cubicBezTo>
                  <a:cubicBezTo>
                    <a:pt x="236" y="1"/>
                    <a:pt x="226" y="10"/>
                    <a:pt x="226" y="22"/>
                  </a:cubicBezTo>
                  <a:cubicBezTo>
                    <a:pt x="226" y="34"/>
                    <a:pt x="236" y="43"/>
                    <a:pt x="248" y="43"/>
                  </a:cubicBezTo>
                  <a:cubicBezTo>
                    <a:pt x="261" y="43"/>
                    <a:pt x="271" y="34"/>
                    <a:pt x="271" y="22"/>
                  </a:cubicBezTo>
                  <a:moveTo>
                    <a:pt x="215" y="42"/>
                  </a:moveTo>
                  <a:cubicBezTo>
                    <a:pt x="215" y="40"/>
                    <a:pt x="215" y="40"/>
                    <a:pt x="215" y="40"/>
                  </a:cubicBezTo>
                  <a:cubicBezTo>
                    <a:pt x="210" y="40"/>
                    <a:pt x="209" y="39"/>
                    <a:pt x="209" y="32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5"/>
                    <a:pt x="210" y="4"/>
                    <a:pt x="215" y="4"/>
                  </a:cubicBezTo>
                  <a:cubicBezTo>
                    <a:pt x="215" y="2"/>
                    <a:pt x="215" y="2"/>
                    <a:pt x="215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200" y="4"/>
                    <a:pt x="200" y="5"/>
                    <a:pt x="200" y="11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9"/>
                    <a:pt x="200" y="40"/>
                    <a:pt x="194" y="40"/>
                  </a:cubicBezTo>
                  <a:cubicBezTo>
                    <a:pt x="194" y="42"/>
                    <a:pt x="194" y="42"/>
                    <a:pt x="194" y="42"/>
                  </a:cubicBezTo>
                  <a:lnTo>
                    <a:pt x="215" y="42"/>
                  </a:lnTo>
                  <a:close/>
                  <a:moveTo>
                    <a:pt x="183" y="2"/>
                  </a:moveTo>
                  <a:cubicBezTo>
                    <a:pt x="142" y="2"/>
                    <a:pt x="142" y="2"/>
                    <a:pt x="142" y="2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3" y="11"/>
                    <a:pt x="143" y="11"/>
                    <a:pt x="143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6"/>
                    <a:pt x="145" y="5"/>
                    <a:pt x="15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9"/>
                    <a:pt x="157" y="40"/>
                    <a:pt x="152" y="40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73" y="42"/>
                    <a:pt x="173" y="42"/>
                    <a:pt x="173" y="42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68" y="40"/>
                    <a:pt x="167" y="39"/>
                    <a:pt x="167" y="32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80" y="5"/>
                    <a:pt x="180" y="6"/>
                    <a:pt x="181" y="10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3" y="11"/>
                    <a:pt x="183" y="11"/>
                    <a:pt x="183" y="11"/>
                  </a:cubicBezTo>
                  <a:lnTo>
                    <a:pt x="183" y="2"/>
                  </a:lnTo>
                  <a:close/>
                  <a:moveTo>
                    <a:pt x="103" y="11"/>
                  </a:moveTo>
                  <a:cubicBezTo>
                    <a:pt x="103" y="32"/>
                    <a:pt x="103" y="32"/>
                    <a:pt x="103" y="32"/>
                  </a:cubicBezTo>
                  <a:cubicBezTo>
                    <a:pt x="103" y="39"/>
                    <a:pt x="102" y="40"/>
                    <a:pt x="96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2" y="37"/>
                    <a:pt x="131" y="39"/>
                    <a:pt x="125" y="39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2" y="39"/>
                    <a:pt x="111" y="38"/>
                    <a:pt x="111" y="3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5"/>
                    <a:pt x="112" y="4"/>
                    <a:pt x="117" y="4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102" y="4"/>
                    <a:pt x="103" y="5"/>
                    <a:pt x="103" y="11"/>
                  </a:cubicBezTo>
                  <a:moveTo>
                    <a:pt x="70" y="26"/>
                  </a:moveTo>
                  <a:cubicBezTo>
                    <a:pt x="60" y="26"/>
                    <a:pt x="60" y="26"/>
                    <a:pt x="60" y="26"/>
                  </a:cubicBezTo>
                  <a:cubicBezTo>
                    <a:pt x="65" y="13"/>
                    <a:pt x="65" y="13"/>
                    <a:pt x="65" y="13"/>
                  </a:cubicBezTo>
                  <a:lnTo>
                    <a:pt x="70" y="26"/>
                  </a:lnTo>
                  <a:close/>
                  <a:moveTo>
                    <a:pt x="5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6" y="38"/>
                    <a:pt x="75" y="40"/>
                    <a:pt x="70" y="40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86" y="40"/>
                    <a:pt x="85" y="38"/>
                    <a:pt x="83" y="3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9"/>
                    <a:pt x="49" y="40"/>
                    <a:pt x="44" y="40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5" y="40"/>
                    <a:pt x="54" y="39"/>
                    <a:pt x="56" y="35"/>
                  </a:cubicBezTo>
                  <a:lnTo>
                    <a:pt x="58" y="29"/>
                  </a:lnTo>
                  <a:close/>
                  <a:moveTo>
                    <a:pt x="48" y="4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7" y="4"/>
                    <a:pt x="38" y="5"/>
                    <a:pt x="36" y="9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5"/>
                    <a:pt x="17" y="4"/>
                    <a:pt x="22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4"/>
                    <a:pt x="7" y="5"/>
                    <a:pt x="9" y="1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5"/>
                    <a:pt x="43" y="4"/>
                    <a:pt x="4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21"/>
            <p:cNvSpPr>
              <a:spLocks noEditPoints="1"/>
            </p:cNvSpPr>
            <p:nvPr userDrawn="1"/>
          </p:nvSpPr>
          <p:spPr bwMode="auto">
            <a:xfrm>
              <a:off x="919163" y="682625"/>
              <a:ext cx="474663" cy="654050"/>
            </a:xfrm>
            <a:custGeom>
              <a:avLst/>
              <a:gdLst>
                <a:gd name="T0" fmla="*/ 203 w 276"/>
                <a:gd name="T1" fmla="*/ 347 h 380"/>
                <a:gd name="T2" fmla="*/ 178 w 276"/>
                <a:gd name="T3" fmla="*/ 210 h 380"/>
                <a:gd name="T4" fmla="*/ 124 w 276"/>
                <a:gd name="T5" fmla="*/ 238 h 380"/>
                <a:gd name="T6" fmla="*/ 67 w 276"/>
                <a:gd name="T7" fmla="*/ 262 h 380"/>
                <a:gd name="T8" fmla="*/ 54 w 276"/>
                <a:gd name="T9" fmla="*/ 278 h 380"/>
                <a:gd name="T10" fmla="*/ 68 w 276"/>
                <a:gd name="T11" fmla="*/ 294 h 380"/>
                <a:gd name="T12" fmla="*/ 81 w 276"/>
                <a:gd name="T13" fmla="*/ 300 h 380"/>
                <a:gd name="T14" fmla="*/ 104 w 276"/>
                <a:gd name="T15" fmla="*/ 299 h 380"/>
                <a:gd name="T16" fmla="*/ 144 w 276"/>
                <a:gd name="T17" fmla="*/ 284 h 380"/>
                <a:gd name="T18" fmla="*/ 157 w 276"/>
                <a:gd name="T19" fmla="*/ 248 h 380"/>
                <a:gd name="T20" fmla="*/ 28 w 276"/>
                <a:gd name="T21" fmla="*/ 325 h 380"/>
                <a:gd name="T22" fmla="*/ 70 w 276"/>
                <a:gd name="T23" fmla="*/ 367 h 380"/>
                <a:gd name="T24" fmla="*/ 75 w 276"/>
                <a:gd name="T25" fmla="*/ 313 h 380"/>
                <a:gd name="T26" fmla="*/ 37 w 276"/>
                <a:gd name="T27" fmla="*/ 309 h 380"/>
                <a:gd name="T28" fmla="*/ 18 w 276"/>
                <a:gd name="T29" fmla="*/ 326 h 380"/>
                <a:gd name="T30" fmla="*/ 61 w 276"/>
                <a:gd name="T31" fmla="*/ 43 h 380"/>
                <a:gd name="T32" fmla="*/ 49 w 276"/>
                <a:gd name="T33" fmla="*/ 32 h 380"/>
                <a:gd name="T34" fmla="*/ 38 w 276"/>
                <a:gd name="T35" fmla="*/ 30 h 380"/>
                <a:gd name="T36" fmla="*/ 46 w 276"/>
                <a:gd name="T37" fmla="*/ 52 h 380"/>
                <a:gd name="T38" fmla="*/ 59 w 276"/>
                <a:gd name="T39" fmla="*/ 50 h 380"/>
                <a:gd name="T40" fmla="*/ 40 w 276"/>
                <a:gd name="T41" fmla="*/ 62 h 380"/>
                <a:gd name="T42" fmla="*/ 43 w 276"/>
                <a:gd name="T43" fmla="*/ 77 h 380"/>
                <a:gd name="T44" fmla="*/ 63 w 276"/>
                <a:gd name="T45" fmla="*/ 114 h 380"/>
                <a:gd name="T46" fmla="*/ 77 w 276"/>
                <a:gd name="T47" fmla="*/ 120 h 380"/>
                <a:gd name="T48" fmla="*/ 73 w 276"/>
                <a:gd name="T49" fmla="*/ 38 h 380"/>
                <a:gd name="T50" fmla="*/ 81 w 276"/>
                <a:gd name="T51" fmla="*/ 64 h 380"/>
                <a:gd name="T52" fmla="*/ 110 w 276"/>
                <a:gd name="T53" fmla="*/ 36 h 380"/>
                <a:gd name="T54" fmla="*/ 173 w 276"/>
                <a:gd name="T55" fmla="*/ 52 h 380"/>
                <a:gd name="T56" fmla="*/ 168 w 276"/>
                <a:gd name="T57" fmla="*/ 36 h 380"/>
                <a:gd name="T58" fmla="*/ 156 w 276"/>
                <a:gd name="T59" fmla="*/ 15 h 380"/>
                <a:gd name="T60" fmla="*/ 133 w 276"/>
                <a:gd name="T61" fmla="*/ 19 h 380"/>
                <a:gd name="T62" fmla="*/ 158 w 276"/>
                <a:gd name="T63" fmla="*/ 36 h 380"/>
                <a:gd name="T64" fmla="*/ 249 w 276"/>
                <a:gd name="T65" fmla="*/ 48 h 380"/>
                <a:gd name="T66" fmla="*/ 230 w 276"/>
                <a:gd name="T67" fmla="*/ 79 h 380"/>
                <a:gd name="T68" fmla="*/ 232 w 276"/>
                <a:gd name="T69" fmla="*/ 119 h 380"/>
                <a:gd name="T70" fmla="*/ 276 w 276"/>
                <a:gd name="T71" fmla="*/ 161 h 380"/>
                <a:gd name="T72" fmla="*/ 198 w 276"/>
                <a:gd name="T73" fmla="*/ 99 h 380"/>
                <a:gd name="T74" fmla="*/ 221 w 276"/>
                <a:gd name="T75" fmla="*/ 163 h 380"/>
                <a:gd name="T76" fmla="*/ 237 w 276"/>
                <a:gd name="T77" fmla="*/ 191 h 380"/>
                <a:gd name="T78" fmla="*/ 173 w 276"/>
                <a:gd name="T79" fmla="*/ 144 h 380"/>
                <a:gd name="T80" fmla="*/ 186 w 276"/>
                <a:gd name="T81" fmla="*/ 118 h 380"/>
                <a:gd name="T82" fmla="*/ 170 w 276"/>
                <a:gd name="T83" fmla="*/ 63 h 380"/>
                <a:gd name="T84" fmla="*/ 109 w 276"/>
                <a:gd name="T85" fmla="*/ 54 h 380"/>
                <a:gd name="T86" fmla="*/ 105 w 276"/>
                <a:gd name="T87" fmla="*/ 80 h 380"/>
                <a:gd name="T88" fmla="*/ 131 w 276"/>
                <a:gd name="T89" fmla="*/ 84 h 380"/>
                <a:gd name="T90" fmla="*/ 104 w 276"/>
                <a:gd name="T91" fmla="*/ 91 h 380"/>
                <a:gd name="T92" fmla="*/ 106 w 276"/>
                <a:gd name="T93" fmla="*/ 104 h 380"/>
                <a:gd name="T94" fmla="*/ 50 w 276"/>
                <a:gd name="T95" fmla="*/ 161 h 380"/>
                <a:gd name="T96" fmla="*/ 29 w 276"/>
                <a:gd name="T97" fmla="*/ 164 h 380"/>
                <a:gd name="T98" fmla="*/ 7 w 276"/>
                <a:gd name="T99" fmla="*/ 171 h 380"/>
                <a:gd name="T100" fmla="*/ 20 w 276"/>
                <a:gd name="T101" fmla="*/ 190 h 380"/>
                <a:gd name="T102" fmla="*/ 42 w 276"/>
                <a:gd name="T103" fmla="*/ 197 h 380"/>
                <a:gd name="T104" fmla="*/ 90 w 276"/>
                <a:gd name="T105" fmla="*/ 180 h 380"/>
                <a:gd name="T106" fmla="*/ 174 w 276"/>
                <a:gd name="T107" fmla="*/ 198 h 380"/>
                <a:gd name="T108" fmla="*/ 208 w 276"/>
                <a:gd name="T109" fmla="*/ 266 h 380"/>
                <a:gd name="T110" fmla="*/ 213 w 276"/>
                <a:gd name="T111" fmla="*/ 316 h 380"/>
                <a:gd name="T112" fmla="*/ 214 w 276"/>
                <a:gd name="T113" fmla="*/ 333 h 380"/>
                <a:gd name="T114" fmla="*/ 237 w 276"/>
                <a:gd name="T115" fmla="*/ 335 h 380"/>
                <a:gd name="T116" fmla="*/ 240 w 276"/>
                <a:gd name="T117" fmla="*/ 352 h 380"/>
                <a:gd name="T118" fmla="*/ 265 w 276"/>
                <a:gd name="T119" fmla="*/ 333 h 380"/>
                <a:gd name="T120" fmla="*/ 259 w 276"/>
                <a:gd name="T121" fmla="*/ 283 h 380"/>
                <a:gd name="T122" fmla="*/ 245 w 276"/>
                <a:gd name="T123" fmla="*/ 242 h 380"/>
                <a:gd name="T124" fmla="*/ 241 w 276"/>
                <a:gd name="T125" fmla="*/ 20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380">
                  <a:moveTo>
                    <a:pt x="75" y="352"/>
                  </a:moveTo>
                  <a:cubicBezTo>
                    <a:pt x="82" y="357"/>
                    <a:pt x="87" y="360"/>
                    <a:pt x="93" y="362"/>
                  </a:cubicBezTo>
                  <a:cubicBezTo>
                    <a:pt x="107" y="369"/>
                    <a:pt x="136" y="380"/>
                    <a:pt x="176" y="376"/>
                  </a:cubicBezTo>
                  <a:cubicBezTo>
                    <a:pt x="210" y="373"/>
                    <a:pt x="228" y="362"/>
                    <a:pt x="231" y="360"/>
                  </a:cubicBezTo>
                  <a:cubicBezTo>
                    <a:pt x="226" y="358"/>
                    <a:pt x="221" y="355"/>
                    <a:pt x="216" y="351"/>
                  </a:cubicBezTo>
                  <a:cubicBezTo>
                    <a:pt x="216" y="351"/>
                    <a:pt x="215" y="352"/>
                    <a:pt x="215" y="353"/>
                  </a:cubicBezTo>
                  <a:cubicBezTo>
                    <a:pt x="215" y="356"/>
                    <a:pt x="215" y="359"/>
                    <a:pt x="215" y="359"/>
                  </a:cubicBezTo>
                  <a:cubicBezTo>
                    <a:pt x="215" y="359"/>
                    <a:pt x="215" y="359"/>
                    <a:pt x="214" y="359"/>
                  </a:cubicBezTo>
                  <a:cubicBezTo>
                    <a:pt x="214" y="359"/>
                    <a:pt x="214" y="359"/>
                    <a:pt x="214" y="359"/>
                  </a:cubicBezTo>
                  <a:cubicBezTo>
                    <a:pt x="214" y="359"/>
                    <a:pt x="213" y="359"/>
                    <a:pt x="211" y="358"/>
                  </a:cubicBezTo>
                  <a:cubicBezTo>
                    <a:pt x="208" y="357"/>
                    <a:pt x="204" y="353"/>
                    <a:pt x="203" y="347"/>
                  </a:cubicBezTo>
                  <a:cubicBezTo>
                    <a:pt x="203" y="347"/>
                    <a:pt x="203" y="346"/>
                    <a:pt x="203" y="346"/>
                  </a:cubicBezTo>
                  <a:cubicBezTo>
                    <a:pt x="196" y="349"/>
                    <a:pt x="181" y="354"/>
                    <a:pt x="167" y="354"/>
                  </a:cubicBezTo>
                  <a:cubicBezTo>
                    <a:pt x="138" y="355"/>
                    <a:pt x="113" y="350"/>
                    <a:pt x="89" y="339"/>
                  </a:cubicBezTo>
                  <a:cubicBezTo>
                    <a:pt x="86" y="338"/>
                    <a:pt x="83" y="337"/>
                    <a:pt x="82" y="336"/>
                  </a:cubicBezTo>
                  <a:cubicBezTo>
                    <a:pt x="82" y="337"/>
                    <a:pt x="81" y="341"/>
                    <a:pt x="87" y="347"/>
                  </a:cubicBezTo>
                  <a:cubicBezTo>
                    <a:pt x="87" y="347"/>
                    <a:pt x="87" y="347"/>
                    <a:pt x="87" y="348"/>
                  </a:cubicBezTo>
                  <a:cubicBezTo>
                    <a:pt x="87" y="348"/>
                    <a:pt x="87" y="348"/>
                    <a:pt x="87" y="348"/>
                  </a:cubicBezTo>
                  <a:cubicBezTo>
                    <a:pt x="84" y="347"/>
                    <a:pt x="81" y="347"/>
                    <a:pt x="79" y="348"/>
                  </a:cubicBezTo>
                  <a:cubicBezTo>
                    <a:pt x="77" y="349"/>
                    <a:pt x="76" y="351"/>
                    <a:pt x="75" y="352"/>
                  </a:cubicBezTo>
                  <a:moveTo>
                    <a:pt x="179" y="210"/>
                  </a:moveTo>
                  <a:cubicBezTo>
                    <a:pt x="178" y="210"/>
                    <a:pt x="178" y="210"/>
                    <a:pt x="178" y="210"/>
                  </a:cubicBezTo>
                  <a:cubicBezTo>
                    <a:pt x="178" y="210"/>
                    <a:pt x="178" y="210"/>
                    <a:pt x="179" y="210"/>
                  </a:cubicBezTo>
                  <a:cubicBezTo>
                    <a:pt x="181" y="208"/>
                    <a:pt x="183" y="206"/>
                    <a:pt x="183" y="206"/>
                  </a:cubicBezTo>
                  <a:cubicBezTo>
                    <a:pt x="182" y="205"/>
                    <a:pt x="180" y="204"/>
                    <a:pt x="179" y="204"/>
                  </a:cubicBezTo>
                  <a:cubicBezTo>
                    <a:pt x="162" y="211"/>
                    <a:pt x="144" y="221"/>
                    <a:pt x="133" y="228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30" y="230"/>
                    <a:pt x="127" y="231"/>
                    <a:pt x="123" y="230"/>
                  </a:cubicBezTo>
                  <a:cubicBezTo>
                    <a:pt x="120" y="229"/>
                    <a:pt x="118" y="228"/>
                    <a:pt x="118" y="228"/>
                  </a:cubicBezTo>
                  <a:cubicBezTo>
                    <a:pt x="117" y="234"/>
                    <a:pt x="117" y="234"/>
                    <a:pt x="117" y="234"/>
                  </a:cubicBezTo>
                  <a:cubicBezTo>
                    <a:pt x="120" y="236"/>
                    <a:pt x="122" y="237"/>
                    <a:pt x="124" y="237"/>
                  </a:cubicBezTo>
                  <a:cubicBezTo>
                    <a:pt x="124" y="237"/>
                    <a:pt x="124" y="238"/>
                    <a:pt x="124" y="238"/>
                  </a:cubicBezTo>
                  <a:cubicBezTo>
                    <a:pt x="124" y="238"/>
                    <a:pt x="124" y="238"/>
                    <a:pt x="124" y="238"/>
                  </a:cubicBezTo>
                  <a:cubicBezTo>
                    <a:pt x="121" y="238"/>
                    <a:pt x="118" y="240"/>
                    <a:pt x="116" y="242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9" y="247"/>
                    <a:pt x="123" y="245"/>
                    <a:pt x="128" y="244"/>
                  </a:cubicBezTo>
                  <a:cubicBezTo>
                    <a:pt x="128" y="244"/>
                    <a:pt x="128" y="245"/>
                    <a:pt x="128" y="245"/>
                  </a:cubicBezTo>
                  <a:cubicBezTo>
                    <a:pt x="129" y="245"/>
                    <a:pt x="129" y="245"/>
                    <a:pt x="129" y="246"/>
                  </a:cubicBezTo>
                  <a:cubicBezTo>
                    <a:pt x="129" y="254"/>
                    <a:pt x="117" y="266"/>
                    <a:pt x="105" y="270"/>
                  </a:cubicBezTo>
                  <a:cubicBezTo>
                    <a:pt x="94" y="275"/>
                    <a:pt x="85" y="275"/>
                    <a:pt x="82" y="274"/>
                  </a:cubicBezTo>
                  <a:cubicBezTo>
                    <a:pt x="78" y="271"/>
                    <a:pt x="76" y="268"/>
                    <a:pt x="75" y="265"/>
                  </a:cubicBezTo>
                  <a:cubicBezTo>
                    <a:pt x="73" y="263"/>
                    <a:pt x="72" y="261"/>
                    <a:pt x="71" y="261"/>
                  </a:cubicBezTo>
                  <a:cubicBezTo>
                    <a:pt x="70" y="261"/>
                    <a:pt x="70" y="261"/>
                    <a:pt x="69" y="261"/>
                  </a:cubicBezTo>
                  <a:cubicBezTo>
                    <a:pt x="69" y="262"/>
                    <a:pt x="68" y="262"/>
                    <a:pt x="67" y="262"/>
                  </a:cubicBezTo>
                  <a:cubicBezTo>
                    <a:pt x="63" y="261"/>
                    <a:pt x="55" y="261"/>
                    <a:pt x="53" y="266"/>
                  </a:cubicBezTo>
                  <a:cubicBezTo>
                    <a:pt x="55" y="266"/>
                    <a:pt x="61" y="265"/>
                    <a:pt x="62" y="267"/>
                  </a:cubicBezTo>
                  <a:cubicBezTo>
                    <a:pt x="62" y="268"/>
                    <a:pt x="62" y="268"/>
                    <a:pt x="60" y="269"/>
                  </a:cubicBezTo>
                  <a:cubicBezTo>
                    <a:pt x="60" y="269"/>
                    <a:pt x="59" y="270"/>
                    <a:pt x="59" y="270"/>
                  </a:cubicBezTo>
                  <a:cubicBezTo>
                    <a:pt x="59" y="273"/>
                    <a:pt x="66" y="276"/>
                    <a:pt x="70" y="278"/>
                  </a:cubicBezTo>
                  <a:cubicBezTo>
                    <a:pt x="72" y="279"/>
                    <a:pt x="73" y="280"/>
                    <a:pt x="74" y="280"/>
                  </a:cubicBezTo>
                  <a:cubicBezTo>
                    <a:pt x="74" y="280"/>
                    <a:pt x="74" y="281"/>
                    <a:pt x="74" y="281"/>
                  </a:cubicBezTo>
                  <a:cubicBezTo>
                    <a:pt x="74" y="282"/>
                    <a:pt x="74" y="282"/>
                    <a:pt x="73" y="282"/>
                  </a:cubicBezTo>
                  <a:cubicBezTo>
                    <a:pt x="71" y="282"/>
                    <a:pt x="67" y="280"/>
                    <a:pt x="63" y="279"/>
                  </a:cubicBezTo>
                  <a:cubicBezTo>
                    <a:pt x="61" y="278"/>
                    <a:pt x="59" y="277"/>
                    <a:pt x="57" y="277"/>
                  </a:cubicBezTo>
                  <a:cubicBezTo>
                    <a:pt x="55" y="276"/>
                    <a:pt x="54" y="277"/>
                    <a:pt x="54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49" y="278"/>
                    <a:pt x="44" y="280"/>
                    <a:pt x="42" y="283"/>
                  </a:cubicBezTo>
                  <a:cubicBezTo>
                    <a:pt x="40" y="285"/>
                    <a:pt x="40" y="288"/>
                    <a:pt x="41" y="290"/>
                  </a:cubicBezTo>
                  <a:cubicBezTo>
                    <a:pt x="42" y="289"/>
                    <a:pt x="46" y="284"/>
                    <a:pt x="49" y="285"/>
                  </a:cubicBezTo>
                  <a:cubicBezTo>
                    <a:pt x="50" y="286"/>
                    <a:pt x="50" y="287"/>
                    <a:pt x="50" y="288"/>
                  </a:cubicBezTo>
                  <a:cubicBezTo>
                    <a:pt x="50" y="289"/>
                    <a:pt x="50" y="291"/>
                    <a:pt x="52" y="292"/>
                  </a:cubicBezTo>
                  <a:cubicBezTo>
                    <a:pt x="54" y="294"/>
                    <a:pt x="59" y="293"/>
                    <a:pt x="64" y="292"/>
                  </a:cubicBezTo>
                  <a:cubicBezTo>
                    <a:pt x="67" y="292"/>
                    <a:pt x="69" y="292"/>
                    <a:pt x="71" y="292"/>
                  </a:cubicBezTo>
                  <a:cubicBezTo>
                    <a:pt x="73" y="292"/>
                    <a:pt x="74" y="292"/>
                    <a:pt x="74" y="292"/>
                  </a:cubicBezTo>
                  <a:cubicBezTo>
                    <a:pt x="75" y="292"/>
                    <a:pt x="75" y="293"/>
                    <a:pt x="75" y="293"/>
                  </a:cubicBezTo>
                  <a:cubicBezTo>
                    <a:pt x="74" y="294"/>
                    <a:pt x="72" y="294"/>
                    <a:pt x="68" y="294"/>
                  </a:cubicBezTo>
                  <a:cubicBezTo>
                    <a:pt x="63" y="295"/>
                    <a:pt x="57" y="296"/>
                    <a:pt x="57" y="298"/>
                  </a:cubicBezTo>
                  <a:cubicBezTo>
                    <a:pt x="57" y="298"/>
                    <a:pt x="57" y="299"/>
                    <a:pt x="57" y="300"/>
                  </a:cubicBezTo>
                  <a:cubicBezTo>
                    <a:pt x="57" y="301"/>
                    <a:pt x="57" y="301"/>
                    <a:pt x="56" y="302"/>
                  </a:cubicBezTo>
                  <a:cubicBezTo>
                    <a:pt x="55" y="304"/>
                    <a:pt x="53" y="306"/>
                    <a:pt x="53" y="309"/>
                  </a:cubicBezTo>
                  <a:cubicBezTo>
                    <a:pt x="53" y="314"/>
                    <a:pt x="57" y="317"/>
                    <a:pt x="58" y="318"/>
                  </a:cubicBezTo>
                  <a:cubicBezTo>
                    <a:pt x="58" y="318"/>
                    <a:pt x="58" y="317"/>
                    <a:pt x="58" y="316"/>
                  </a:cubicBezTo>
                  <a:cubicBezTo>
                    <a:pt x="58" y="314"/>
                    <a:pt x="57" y="311"/>
                    <a:pt x="59" y="310"/>
                  </a:cubicBezTo>
                  <a:cubicBezTo>
                    <a:pt x="60" y="309"/>
                    <a:pt x="61" y="310"/>
                    <a:pt x="62" y="311"/>
                  </a:cubicBezTo>
                  <a:cubicBezTo>
                    <a:pt x="62" y="312"/>
                    <a:pt x="63" y="313"/>
                    <a:pt x="65" y="313"/>
                  </a:cubicBezTo>
                  <a:cubicBezTo>
                    <a:pt x="67" y="313"/>
                    <a:pt x="69" y="311"/>
                    <a:pt x="72" y="308"/>
                  </a:cubicBezTo>
                  <a:cubicBezTo>
                    <a:pt x="74" y="305"/>
                    <a:pt x="77" y="302"/>
                    <a:pt x="81" y="300"/>
                  </a:cubicBezTo>
                  <a:cubicBezTo>
                    <a:pt x="87" y="297"/>
                    <a:pt x="88" y="297"/>
                    <a:pt x="89" y="298"/>
                  </a:cubicBezTo>
                  <a:cubicBezTo>
                    <a:pt x="89" y="298"/>
                    <a:pt x="89" y="299"/>
                    <a:pt x="89" y="300"/>
                  </a:cubicBezTo>
                  <a:cubicBezTo>
                    <a:pt x="88" y="301"/>
                    <a:pt x="88" y="303"/>
                    <a:pt x="88" y="303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91" y="304"/>
                    <a:pt x="93" y="305"/>
                    <a:pt x="93" y="306"/>
                  </a:cubicBezTo>
                  <a:cubicBezTo>
                    <a:pt x="93" y="309"/>
                    <a:pt x="90" y="312"/>
                    <a:pt x="89" y="313"/>
                  </a:cubicBezTo>
                  <a:cubicBezTo>
                    <a:pt x="90" y="313"/>
                    <a:pt x="91" y="313"/>
                    <a:pt x="92" y="313"/>
                  </a:cubicBezTo>
                  <a:cubicBezTo>
                    <a:pt x="95" y="312"/>
                    <a:pt x="98" y="309"/>
                    <a:pt x="100" y="305"/>
                  </a:cubicBezTo>
                  <a:cubicBezTo>
                    <a:pt x="101" y="304"/>
                    <a:pt x="101" y="303"/>
                    <a:pt x="102" y="303"/>
                  </a:cubicBezTo>
                  <a:cubicBezTo>
                    <a:pt x="103" y="303"/>
                    <a:pt x="103" y="303"/>
                    <a:pt x="104" y="302"/>
                  </a:cubicBezTo>
                  <a:cubicBezTo>
                    <a:pt x="104" y="301"/>
                    <a:pt x="104" y="300"/>
                    <a:pt x="104" y="299"/>
                  </a:cubicBezTo>
                  <a:cubicBezTo>
                    <a:pt x="104" y="298"/>
                    <a:pt x="104" y="297"/>
                    <a:pt x="105" y="296"/>
                  </a:cubicBezTo>
                  <a:cubicBezTo>
                    <a:pt x="106" y="294"/>
                    <a:pt x="108" y="293"/>
                    <a:pt x="110" y="293"/>
                  </a:cubicBezTo>
                  <a:cubicBezTo>
                    <a:pt x="113" y="292"/>
                    <a:pt x="114" y="292"/>
                    <a:pt x="114" y="290"/>
                  </a:cubicBezTo>
                  <a:cubicBezTo>
                    <a:pt x="114" y="286"/>
                    <a:pt x="117" y="285"/>
                    <a:pt x="120" y="284"/>
                  </a:cubicBezTo>
                  <a:cubicBezTo>
                    <a:pt x="120" y="283"/>
                    <a:pt x="120" y="283"/>
                    <a:pt x="120" y="283"/>
                  </a:cubicBezTo>
                  <a:cubicBezTo>
                    <a:pt x="121" y="283"/>
                    <a:pt x="121" y="284"/>
                    <a:pt x="121" y="285"/>
                  </a:cubicBezTo>
                  <a:cubicBezTo>
                    <a:pt x="122" y="286"/>
                    <a:pt x="124" y="290"/>
                    <a:pt x="130" y="292"/>
                  </a:cubicBezTo>
                  <a:cubicBezTo>
                    <a:pt x="130" y="292"/>
                    <a:pt x="131" y="292"/>
                    <a:pt x="131" y="292"/>
                  </a:cubicBezTo>
                  <a:cubicBezTo>
                    <a:pt x="133" y="291"/>
                    <a:pt x="136" y="290"/>
                    <a:pt x="139" y="288"/>
                  </a:cubicBezTo>
                  <a:cubicBezTo>
                    <a:pt x="142" y="287"/>
                    <a:pt x="144" y="285"/>
                    <a:pt x="145" y="284"/>
                  </a:cubicBezTo>
                  <a:cubicBezTo>
                    <a:pt x="145" y="284"/>
                    <a:pt x="144" y="284"/>
                    <a:pt x="144" y="284"/>
                  </a:cubicBezTo>
                  <a:cubicBezTo>
                    <a:pt x="143" y="283"/>
                    <a:pt x="141" y="281"/>
                    <a:pt x="140" y="278"/>
                  </a:cubicBezTo>
                  <a:cubicBezTo>
                    <a:pt x="140" y="276"/>
                    <a:pt x="139" y="274"/>
                    <a:pt x="140" y="274"/>
                  </a:cubicBezTo>
                  <a:cubicBezTo>
                    <a:pt x="140" y="274"/>
                    <a:pt x="140" y="274"/>
                    <a:pt x="140" y="274"/>
                  </a:cubicBezTo>
                  <a:cubicBezTo>
                    <a:pt x="140" y="274"/>
                    <a:pt x="144" y="280"/>
                    <a:pt x="149" y="282"/>
                  </a:cubicBezTo>
                  <a:cubicBezTo>
                    <a:pt x="154" y="280"/>
                    <a:pt x="158" y="277"/>
                    <a:pt x="161" y="275"/>
                  </a:cubicBezTo>
                  <a:cubicBezTo>
                    <a:pt x="162" y="274"/>
                    <a:pt x="163" y="274"/>
                    <a:pt x="163" y="274"/>
                  </a:cubicBezTo>
                  <a:cubicBezTo>
                    <a:pt x="163" y="273"/>
                    <a:pt x="162" y="272"/>
                    <a:pt x="161" y="271"/>
                  </a:cubicBezTo>
                  <a:cubicBezTo>
                    <a:pt x="159" y="269"/>
                    <a:pt x="156" y="267"/>
                    <a:pt x="157" y="265"/>
                  </a:cubicBezTo>
                  <a:cubicBezTo>
                    <a:pt x="157" y="264"/>
                    <a:pt x="157" y="264"/>
                    <a:pt x="158" y="263"/>
                  </a:cubicBezTo>
                  <a:cubicBezTo>
                    <a:pt x="159" y="262"/>
                    <a:pt x="158" y="260"/>
                    <a:pt x="157" y="257"/>
                  </a:cubicBezTo>
                  <a:cubicBezTo>
                    <a:pt x="155" y="254"/>
                    <a:pt x="154" y="250"/>
                    <a:pt x="157" y="248"/>
                  </a:cubicBezTo>
                  <a:cubicBezTo>
                    <a:pt x="166" y="243"/>
                    <a:pt x="176" y="239"/>
                    <a:pt x="185" y="234"/>
                  </a:cubicBezTo>
                  <a:cubicBezTo>
                    <a:pt x="190" y="232"/>
                    <a:pt x="195" y="230"/>
                    <a:pt x="199" y="228"/>
                  </a:cubicBezTo>
                  <a:cubicBezTo>
                    <a:pt x="199" y="227"/>
                    <a:pt x="198" y="222"/>
                    <a:pt x="193" y="218"/>
                  </a:cubicBezTo>
                  <a:cubicBezTo>
                    <a:pt x="190" y="215"/>
                    <a:pt x="185" y="213"/>
                    <a:pt x="182" y="212"/>
                  </a:cubicBezTo>
                  <a:cubicBezTo>
                    <a:pt x="181" y="211"/>
                    <a:pt x="180" y="211"/>
                    <a:pt x="179" y="210"/>
                  </a:cubicBezTo>
                  <a:moveTo>
                    <a:pt x="18" y="326"/>
                  </a:moveTo>
                  <a:cubicBezTo>
                    <a:pt x="18" y="326"/>
                    <a:pt x="17" y="329"/>
                    <a:pt x="19" y="331"/>
                  </a:cubicBezTo>
                  <a:cubicBezTo>
                    <a:pt x="21" y="333"/>
                    <a:pt x="24" y="334"/>
                    <a:pt x="25" y="333"/>
                  </a:cubicBezTo>
                  <a:cubicBezTo>
                    <a:pt x="26" y="332"/>
                    <a:pt x="26" y="330"/>
                    <a:pt x="26" y="329"/>
                  </a:cubicBezTo>
                  <a:cubicBezTo>
                    <a:pt x="26" y="328"/>
                    <a:pt x="26" y="327"/>
                    <a:pt x="27" y="326"/>
                  </a:cubicBezTo>
                  <a:cubicBezTo>
                    <a:pt x="27" y="325"/>
                    <a:pt x="28" y="325"/>
                    <a:pt x="28" y="325"/>
                  </a:cubicBezTo>
                  <a:cubicBezTo>
                    <a:pt x="29" y="325"/>
                    <a:pt x="29" y="325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40" y="329"/>
                    <a:pt x="52" y="335"/>
                    <a:pt x="65" y="345"/>
                  </a:cubicBezTo>
                  <a:cubicBezTo>
                    <a:pt x="66" y="345"/>
                    <a:pt x="67" y="346"/>
                    <a:pt x="67" y="346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7" y="348"/>
                    <a:pt x="66" y="350"/>
                    <a:pt x="65" y="352"/>
                  </a:cubicBezTo>
                  <a:cubicBezTo>
                    <a:pt x="65" y="353"/>
                    <a:pt x="64" y="353"/>
                    <a:pt x="64" y="354"/>
                  </a:cubicBezTo>
                  <a:cubicBezTo>
                    <a:pt x="61" y="359"/>
                    <a:pt x="59" y="364"/>
                    <a:pt x="59" y="367"/>
                  </a:cubicBezTo>
                  <a:cubicBezTo>
                    <a:pt x="60" y="370"/>
                    <a:pt x="62" y="371"/>
                    <a:pt x="64" y="371"/>
                  </a:cubicBezTo>
                  <a:cubicBezTo>
                    <a:pt x="67" y="372"/>
                    <a:pt x="69" y="369"/>
                    <a:pt x="70" y="367"/>
                  </a:cubicBezTo>
                  <a:cubicBezTo>
                    <a:pt x="70" y="366"/>
                    <a:pt x="70" y="365"/>
                    <a:pt x="69" y="364"/>
                  </a:cubicBezTo>
                  <a:cubicBezTo>
                    <a:pt x="68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66" y="362"/>
                    <a:pt x="68" y="357"/>
                    <a:pt x="68" y="356"/>
                  </a:cubicBezTo>
                  <a:cubicBezTo>
                    <a:pt x="72" y="345"/>
                    <a:pt x="78" y="344"/>
                    <a:pt x="79" y="344"/>
                  </a:cubicBezTo>
                  <a:cubicBezTo>
                    <a:pt x="78" y="342"/>
                    <a:pt x="75" y="337"/>
                    <a:pt x="80" y="329"/>
                  </a:cubicBezTo>
                  <a:cubicBezTo>
                    <a:pt x="83" y="323"/>
                    <a:pt x="85" y="319"/>
                    <a:pt x="85" y="314"/>
                  </a:cubicBezTo>
                  <a:cubicBezTo>
                    <a:pt x="85" y="313"/>
                    <a:pt x="85" y="312"/>
                    <a:pt x="84" y="311"/>
                  </a:cubicBezTo>
                  <a:cubicBezTo>
                    <a:pt x="83" y="310"/>
                    <a:pt x="82" y="309"/>
                    <a:pt x="80" y="309"/>
                  </a:cubicBezTo>
                  <a:cubicBezTo>
                    <a:pt x="77" y="309"/>
                    <a:pt x="75" y="311"/>
                    <a:pt x="75" y="313"/>
                  </a:cubicBezTo>
                  <a:cubicBezTo>
                    <a:pt x="74" y="318"/>
                    <a:pt x="77" y="319"/>
                    <a:pt x="78" y="319"/>
                  </a:cubicBezTo>
                  <a:cubicBezTo>
                    <a:pt x="79" y="319"/>
                    <a:pt x="79" y="320"/>
                    <a:pt x="79" y="320"/>
                  </a:cubicBezTo>
                  <a:cubicBezTo>
                    <a:pt x="78" y="325"/>
                    <a:pt x="76" y="329"/>
                    <a:pt x="7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1"/>
                    <a:pt x="71" y="331"/>
                    <a:pt x="70" y="330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57" y="323"/>
                    <a:pt x="48" y="318"/>
                    <a:pt x="35" y="315"/>
                  </a:cubicBezTo>
                  <a:cubicBezTo>
                    <a:pt x="35" y="315"/>
                    <a:pt x="35" y="315"/>
                    <a:pt x="35" y="315"/>
                  </a:cubicBezTo>
                  <a:cubicBezTo>
                    <a:pt x="35" y="315"/>
                    <a:pt x="35" y="314"/>
                    <a:pt x="35" y="314"/>
                  </a:cubicBezTo>
                  <a:cubicBezTo>
                    <a:pt x="35" y="314"/>
                    <a:pt x="35" y="313"/>
                    <a:pt x="36" y="313"/>
                  </a:cubicBezTo>
                  <a:cubicBezTo>
                    <a:pt x="36" y="311"/>
                    <a:pt x="37" y="310"/>
                    <a:pt x="37" y="309"/>
                  </a:cubicBezTo>
                  <a:cubicBezTo>
                    <a:pt x="38" y="308"/>
                    <a:pt x="39" y="307"/>
                    <a:pt x="39" y="307"/>
                  </a:cubicBezTo>
                  <a:cubicBezTo>
                    <a:pt x="39" y="307"/>
                    <a:pt x="38" y="307"/>
                    <a:pt x="38" y="308"/>
                  </a:cubicBezTo>
                  <a:cubicBezTo>
                    <a:pt x="37" y="308"/>
                    <a:pt x="36" y="309"/>
                    <a:pt x="35" y="309"/>
                  </a:cubicBezTo>
                  <a:cubicBezTo>
                    <a:pt x="31" y="311"/>
                    <a:pt x="30" y="312"/>
                    <a:pt x="28" y="312"/>
                  </a:cubicBezTo>
                  <a:cubicBezTo>
                    <a:pt x="27" y="312"/>
                    <a:pt x="26" y="312"/>
                    <a:pt x="25" y="312"/>
                  </a:cubicBezTo>
                  <a:cubicBezTo>
                    <a:pt x="25" y="312"/>
                    <a:pt x="24" y="311"/>
                    <a:pt x="24" y="312"/>
                  </a:cubicBezTo>
                  <a:cubicBezTo>
                    <a:pt x="23" y="312"/>
                    <a:pt x="23" y="313"/>
                    <a:pt x="22" y="316"/>
                  </a:cubicBezTo>
                  <a:cubicBezTo>
                    <a:pt x="21" y="317"/>
                    <a:pt x="21" y="317"/>
                    <a:pt x="21" y="317"/>
                  </a:cubicBezTo>
                  <a:cubicBezTo>
                    <a:pt x="20" y="321"/>
                    <a:pt x="20" y="321"/>
                    <a:pt x="20" y="321"/>
                  </a:cubicBezTo>
                  <a:cubicBezTo>
                    <a:pt x="19" y="323"/>
                    <a:pt x="19" y="324"/>
                    <a:pt x="18" y="324"/>
                  </a:cubicBezTo>
                  <a:cubicBezTo>
                    <a:pt x="18" y="325"/>
                    <a:pt x="18" y="325"/>
                    <a:pt x="18" y="326"/>
                  </a:cubicBezTo>
                  <a:moveTo>
                    <a:pt x="21" y="53"/>
                  </a:moveTo>
                  <a:cubicBezTo>
                    <a:pt x="25" y="53"/>
                    <a:pt x="30" y="52"/>
                    <a:pt x="32" y="52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27" y="35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cubicBezTo>
                    <a:pt x="20" y="34"/>
                    <a:pt x="19" y="34"/>
                    <a:pt x="18" y="35"/>
                  </a:cubicBezTo>
                  <a:cubicBezTo>
                    <a:pt x="16" y="37"/>
                    <a:pt x="16" y="41"/>
                    <a:pt x="16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53"/>
                    <a:pt x="21" y="53"/>
                  </a:cubicBezTo>
                  <a:close/>
                  <a:moveTo>
                    <a:pt x="60" y="47"/>
                  </a:moveTo>
                  <a:cubicBezTo>
                    <a:pt x="61" y="46"/>
                    <a:pt x="61" y="44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39"/>
                    <a:pt x="61" y="36"/>
                    <a:pt x="61" y="33"/>
                  </a:cubicBezTo>
                  <a:cubicBezTo>
                    <a:pt x="61" y="32"/>
                    <a:pt x="60" y="30"/>
                    <a:pt x="60" y="30"/>
                  </a:cubicBezTo>
                  <a:cubicBezTo>
                    <a:pt x="59" y="30"/>
                    <a:pt x="57" y="30"/>
                    <a:pt x="56" y="30"/>
                  </a:cubicBezTo>
                  <a:cubicBezTo>
                    <a:pt x="56" y="30"/>
                    <a:pt x="56" y="31"/>
                    <a:pt x="56" y="32"/>
                  </a:cubicBezTo>
                  <a:cubicBezTo>
                    <a:pt x="56" y="32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0" y="30"/>
                    <a:pt x="50" y="30"/>
                  </a:cubicBezTo>
                  <a:cubicBezTo>
                    <a:pt x="50" y="30"/>
                    <a:pt x="49" y="31"/>
                    <a:pt x="49" y="32"/>
                  </a:cubicBezTo>
                  <a:cubicBezTo>
                    <a:pt x="49" y="32"/>
                    <a:pt x="49" y="33"/>
                    <a:pt x="49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4" y="30"/>
                    <a:pt x="43" y="30"/>
                  </a:cubicBezTo>
                  <a:cubicBezTo>
                    <a:pt x="43" y="31"/>
                    <a:pt x="43" y="32"/>
                    <a:pt x="42" y="32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39" y="30"/>
                    <a:pt x="38" y="30"/>
                  </a:cubicBezTo>
                  <a:cubicBezTo>
                    <a:pt x="37" y="30"/>
                    <a:pt x="36" y="32"/>
                    <a:pt x="36" y="33"/>
                  </a:cubicBezTo>
                  <a:cubicBezTo>
                    <a:pt x="36" y="35"/>
                    <a:pt x="36" y="37"/>
                    <a:pt x="36" y="39"/>
                  </a:cubicBezTo>
                  <a:cubicBezTo>
                    <a:pt x="36" y="40"/>
                    <a:pt x="36" y="41"/>
                    <a:pt x="36" y="42"/>
                  </a:cubicBezTo>
                  <a:cubicBezTo>
                    <a:pt x="36" y="44"/>
                    <a:pt x="36" y="50"/>
                    <a:pt x="36" y="52"/>
                  </a:cubicBezTo>
                  <a:cubicBezTo>
                    <a:pt x="38" y="52"/>
                    <a:pt x="39" y="51"/>
                    <a:pt x="40" y="51"/>
                  </a:cubicBezTo>
                  <a:cubicBezTo>
                    <a:pt x="41" y="50"/>
                    <a:pt x="41" y="48"/>
                    <a:pt x="41" y="47"/>
                  </a:cubicBezTo>
                  <a:cubicBezTo>
                    <a:pt x="41" y="47"/>
                    <a:pt x="41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8"/>
                    <a:pt x="42" y="52"/>
                    <a:pt x="42" y="53"/>
                  </a:cubicBezTo>
                  <a:cubicBezTo>
                    <a:pt x="42" y="53"/>
                    <a:pt x="45" y="53"/>
                    <a:pt x="46" y="52"/>
                  </a:cubicBezTo>
                  <a:cubicBezTo>
                    <a:pt x="47" y="50"/>
                    <a:pt x="48" y="48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48" y="49"/>
                    <a:pt x="49" y="52"/>
                    <a:pt x="49" y="53"/>
                  </a:cubicBezTo>
                  <a:cubicBezTo>
                    <a:pt x="50" y="53"/>
                    <a:pt x="52" y="53"/>
                    <a:pt x="53" y="52"/>
                  </a:cubicBezTo>
                  <a:cubicBezTo>
                    <a:pt x="54" y="50"/>
                    <a:pt x="55" y="48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9"/>
                    <a:pt x="55" y="50"/>
                    <a:pt x="55" y="51"/>
                  </a:cubicBezTo>
                  <a:cubicBezTo>
                    <a:pt x="56" y="51"/>
                    <a:pt x="56" y="51"/>
                    <a:pt x="57" y="51"/>
                  </a:cubicBezTo>
                  <a:cubicBezTo>
                    <a:pt x="57" y="51"/>
                    <a:pt x="58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49"/>
                    <a:pt x="60" y="49"/>
                    <a:pt x="60" y="47"/>
                  </a:cubicBezTo>
                  <a:moveTo>
                    <a:pt x="70" y="50"/>
                  </a:moveTo>
                  <a:cubicBezTo>
                    <a:pt x="69" y="50"/>
                    <a:pt x="68" y="48"/>
                    <a:pt x="67" y="44"/>
                  </a:cubicBezTo>
                  <a:cubicBezTo>
                    <a:pt x="67" y="41"/>
                    <a:pt x="69" y="38"/>
                    <a:pt x="70" y="38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9" y="32"/>
                    <a:pt x="66" y="31"/>
                    <a:pt x="65" y="31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52"/>
                    <a:pt x="61" y="56"/>
                    <a:pt x="57" y="56"/>
                  </a:cubicBezTo>
                  <a:cubicBezTo>
                    <a:pt x="49" y="58"/>
                    <a:pt x="41" y="58"/>
                    <a:pt x="39" y="57"/>
                  </a:cubicBezTo>
                  <a:cubicBezTo>
                    <a:pt x="39" y="58"/>
                    <a:pt x="40" y="60"/>
                    <a:pt x="40" y="62"/>
                  </a:cubicBezTo>
                  <a:cubicBezTo>
                    <a:pt x="41" y="63"/>
                    <a:pt x="42" y="64"/>
                    <a:pt x="43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70" y="50"/>
                  </a:lnTo>
                  <a:close/>
                  <a:moveTo>
                    <a:pt x="43" y="77"/>
                  </a:moveTo>
                  <a:cubicBezTo>
                    <a:pt x="64" y="77"/>
                    <a:pt x="64" y="77"/>
                    <a:pt x="64" y="77"/>
                  </a:cubicBezTo>
                  <a:cubicBezTo>
                    <a:pt x="64" y="76"/>
                    <a:pt x="65" y="74"/>
                    <a:pt x="65" y="73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2" y="73"/>
                    <a:pt x="42" y="73"/>
                    <a:pt x="42" y="73"/>
                  </a:cubicBezTo>
                  <a:lnTo>
                    <a:pt x="43" y="77"/>
                  </a:lnTo>
                  <a:close/>
                  <a:moveTo>
                    <a:pt x="64" y="81"/>
                  </a:moveTo>
                  <a:cubicBezTo>
                    <a:pt x="43" y="81"/>
                    <a:pt x="43" y="81"/>
                    <a:pt x="43" y="81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7" y="105"/>
                    <a:pt x="67" y="105"/>
                    <a:pt x="67" y="105"/>
                  </a:cubicBezTo>
                  <a:lnTo>
                    <a:pt x="64" y="81"/>
                  </a:lnTo>
                  <a:close/>
                  <a:moveTo>
                    <a:pt x="74" y="116"/>
                  </a:moveTo>
                  <a:cubicBezTo>
                    <a:pt x="73" y="116"/>
                    <a:pt x="70" y="114"/>
                    <a:pt x="70" y="114"/>
                  </a:cubicBezTo>
                  <a:cubicBezTo>
                    <a:pt x="70" y="113"/>
                    <a:pt x="69" y="110"/>
                    <a:pt x="69" y="109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5"/>
                    <a:pt x="42" y="124"/>
                    <a:pt x="42" y="129"/>
                  </a:cubicBezTo>
                  <a:cubicBezTo>
                    <a:pt x="45" y="132"/>
                    <a:pt x="51" y="137"/>
                    <a:pt x="52" y="137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66" y="120"/>
                    <a:pt x="66" y="120"/>
                    <a:pt x="66" y="120"/>
                  </a:cubicBezTo>
                  <a:lnTo>
                    <a:pt x="74" y="116"/>
                  </a:lnTo>
                  <a:close/>
                  <a:moveTo>
                    <a:pt x="70" y="123"/>
                  </a:moveTo>
                  <a:cubicBezTo>
                    <a:pt x="57" y="139"/>
                    <a:pt x="57" y="139"/>
                    <a:pt x="57" y="139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88" y="142"/>
                    <a:pt x="103" y="132"/>
                    <a:pt x="105" y="130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70" y="123"/>
                  </a:lnTo>
                  <a:close/>
                  <a:moveTo>
                    <a:pt x="81" y="38"/>
                  </a:moveTo>
                  <a:cubicBezTo>
                    <a:pt x="81" y="36"/>
                    <a:pt x="80" y="22"/>
                    <a:pt x="81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21"/>
                    <a:pt x="81" y="21"/>
                    <a:pt x="82" y="20"/>
                  </a:cubicBezTo>
                  <a:cubicBezTo>
                    <a:pt x="82" y="19"/>
                    <a:pt x="82" y="18"/>
                    <a:pt x="8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8"/>
                    <a:pt x="72" y="19"/>
                    <a:pt x="72" y="19"/>
                  </a:cubicBezTo>
                  <a:cubicBezTo>
                    <a:pt x="72" y="20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9"/>
                    <a:pt x="72" y="40"/>
                    <a:pt x="72" y="44"/>
                  </a:cubicBezTo>
                  <a:cubicBezTo>
                    <a:pt x="71" y="47"/>
                    <a:pt x="74" y="50"/>
                    <a:pt x="7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4"/>
                    <a:pt x="73" y="65"/>
                    <a:pt x="72" y="66"/>
                  </a:cubicBezTo>
                  <a:cubicBezTo>
                    <a:pt x="72" y="67"/>
                    <a:pt x="72" y="68"/>
                    <a:pt x="73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6"/>
                    <a:pt x="82" y="65"/>
                  </a:cubicBezTo>
                  <a:cubicBezTo>
                    <a:pt x="81" y="65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1" y="50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8"/>
                    <a:pt x="83" y="46"/>
                    <a:pt x="83" y="44"/>
                  </a:cubicBezTo>
                  <a:cubicBezTo>
                    <a:pt x="83" y="42"/>
                    <a:pt x="81" y="40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9"/>
                    <a:pt x="81" y="39"/>
                    <a:pt x="81" y="38"/>
                  </a:cubicBezTo>
                  <a:moveTo>
                    <a:pt x="102" y="52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5" y="36"/>
                    <a:pt x="113" y="36"/>
                    <a:pt x="110" y="36"/>
                  </a:cubicBezTo>
                  <a:cubicBezTo>
                    <a:pt x="106" y="36"/>
                    <a:pt x="101" y="36"/>
                    <a:pt x="95" y="36"/>
                  </a:cubicBezTo>
                  <a:cubicBezTo>
                    <a:pt x="94" y="36"/>
                    <a:pt x="92" y="35"/>
                    <a:pt x="90" y="34"/>
                  </a:cubicBezTo>
                  <a:cubicBezTo>
                    <a:pt x="88" y="33"/>
                    <a:pt x="86" y="32"/>
                    <a:pt x="86" y="32"/>
                  </a:cubicBezTo>
                  <a:cubicBezTo>
                    <a:pt x="86" y="33"/>
                    <a:pt x="85" y="36"/>
                    <a:pt x="84" y="37"/>
                  </a:cubicBezTo>
                  <a:cubicBezTo>
                    <a:pt x="85" y="38"/>
                    <a:pt x="87" y="41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5"/>
                    <a:pt x="87" y="48"/>
                    <a:pt x="84" y="51"/>
                  </a:cubicBezTo>
                  <a:cubicBezTo>
                    <a:pt x="85" y="53"/>
                    <a:pt x="86" y="56"/>
                    <a:pt x="87" y="56"/>
                  </a:cubicBezTo>
                  <a:cubicBezTo>
                    <a:pt x="88" y="56"/>
                    <a:pt x="92" y="53"/>
                    <a:pt x="95" y="53"/>
                  </a:cubicBezTo>
                  <a:cubicBezTo>
                    <a:pt x="96" y="52"/>
                    <a:pt x="98" y="52"/>
                    <a:pt x="102" y="52"/>
                  </a:cubicBezTo>
                  <a:moveTo>
                    <a:pt x="173" y="52"/>
                  </a:move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0" y="26"/>
                    <a:pt x="188" y="27"/>
                  </a:cubicBezTo>
                  <a:cubicBezTo>
                    <a:pt x="186" y="29"/>
                    <a:pt x="185" y="32"/>
                    <a:pt x="186" y="33"/>
                  </a:cubicBezTo>
                  <a:cubicBezTo>
                    <a:pt x="186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4" y="32"/>
                    <a:pt x="184" y="31"/>
                    <a:pt x="183" y="31"/>
                  </a:cubicBezTo>
                  <a:cubicBezTo>
                    <a:pt x="180" y="30"/>
                    <a:pt x="178" y="31"/>
                    <a:pt x="177" y="31"/>
                  </a:cubicBezTo>
                  <a:cubicBezTo>
                    <a:pt x="180" y="35"/>
                    <a:pt x="179" y="38"/>
                    <a:pt x="178" y="39"/>
                  </a:cubicBezTo>
                  <a:cubicBezTo>
                    <a:pt x="178" y="40"/>
                    <a:pt x="176" y="40"/>
                    <a:pt x="175" y="40"/>
                  </a:cubicBezTo>
                  <a:cubicBezTo>
                    <a:pt x="172" y="39"/>
                    <a:pt x="171" y="36"/>
                    <a:pt x="171" y="35"/>
                  </a:cubicBezTo>
                  <a:cubicBezTo>
                    <a:pt x="171" y="36"/>
                    <a:pt x="169" y="36"/>
                    <a:pt x="168" y="36"/>
                  </a:cubicBezTo>
                  <a:cubicBezTo>
                    <a:pt x="167" y="36"/>
                    <a:pt x="166" y="36"/>
                    <a:pt x="165" y="35"/>
                  </a:cubicBezTo>
                  <a:cubicBezTo>
                    <a:pt x="164" y="34"/>
                    <a:pt x="164" y="33"/>
                    <a:pt x="165" y="32"/>
                  </a:cubicBezTo>
                  <a:cubicBezTo>
                    <a:pt x="166" y="30"/>
                    <a:pt x="168" y="29"/>
                    <a:pt x="172" y="29"/>
                  </a:cubicBezTo>
                  <a:cubicBezTo>
                    <a:pt x="172" y="28"/>
                    <a:pt x="172" y="25"/>
                    <a:pt x="169" y="23"/>
                  </a:cubicBezTo>
                  <a:cubicBezTo>
                    <a:pt x="167" y="22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5" y="21"/>
                    <a:pt x="166" y="19"/>
                  </a:cubicBezTo>
                  <a:cubicBezTo>
                    <a:pt x="166" y="17"/>
                    <a:pt x="166" y="14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0" y="11"/>
                    <a:pt x="157" y="13"/>
                    <a:pt x="156" y="15"/>
                  </a:cubicBezTo>
                  <a:cubicBezTo>
                    <a:pt x="155" y="17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5" y="20"/>
                    <a:pt x="154" y="16"/>
                    <a:pt x="151" y="15"/>
                  </a:cubicBezTo>
                  <a:cubicBezTo>
                    <a:pt x="148" y="14"/>
                    <a:pt x="146" y="16"/>
                    <a:pt x="145" y="17"/>
                  </a:cubicBezTo>
                  <a:cubicBezTo>
                    <a:pt x="147" y="19"/>
                    <a:pt x="148" y="22"/>
                    <a:pt x="148" y="24"/>
                  </a:cubicBezTo>
                  <a:cubicBezTo>
                    <a:pt x="147" y="25"/>
                    <a:pt x="146" y="26"/>
                    <a:pt x="145" y="26"/>
                  </a:cubicBezTo>
                  <a:cubicBezTo>
                    <a:pt x="144" y="26"/>
                    <a:pt x="143" y="26"/>
                    <a:pt x="142" y="25"/>
                  </a:cubicBezTo>
                  <a:cubicBezTo>
                    <a:pt x="141" y="24"/>
                    <a:pt x="141" y="22"/>
                    <a:pt x="140" y="22"/>
                  </a:cubicBezTo>
                  <a:cubicBezTo>
                    <a:pt x="140" y="22"/>
                    <a:pt x="137" y="24"/>
                    <a:pt x="135" y="22"/>
                  </a:cubicBezTo>
                  <a:cubicBezTo>
                    <a:pt x="134" y="22"/>
                    <a:pt x="133" y="20"/>
                    <a:pt x="133" y="19"/>
                  </a:cubicBezTo>
                  <a:cubicBezTo>
                    <a:pt x="133" y="18"/>
                    <a:pt x="135" y="16"/>
                    <a:pt x="139" y="15"/>
                  </a:cubicBezTo>
                  <a:cubicBezTo>
                    <a:pt x="139" y="14"/>
                    <a:pt x="138" y="11"/>
                    <a:pt x="136" y="10"/>
                  </a:cubicBezTo>
                  <a:cubicBezTo>
                    <a:pt x="135" y="10"/>
                    <a:pt x="134" y="10"/>
                    <a:pt x="133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2" y="10"/>
                    <a:pt x="132" y="10"/>
                    <a:pt x="132" y="10"/>
                  </a:cubicBezTo>
                  <a:cubicBezTo>
                    <a:pt x="133" y="10"/>
                    <a:pt x="135" y="6"/>
                    <a:pt x="135" y="4"/>
                  </a:cubicBezTo>
                  <a:cubicBezTo>
                    <a:pt x="134" y="1"/>
                    <a:pt x="133" y="0"/>
                    <a:pt x="132" y="0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7"/>
                    <a:pt x="144" y="36"/>
                    <a:pt x="146" y="36"/>
                  </a:cubicBezTo>
                  <a:cubicBezTo>
                    <a:pt x="150" y="34"/>
                    <a:pt x="154" y="34"/>
                    <a:pt x="158" y="36"/>
                  </a:cubicBezTo>
                  <a:cubicBezTo>
                    <a:pt x="164" y="38"/>
                    <a:pt x="164" y="42"/>
                    <a:pt x="164" y="43"/>
                  </a:cubicBezTo>
                  <a:cubicBezTo>
                    <a:pt x="164" y="45"/>
                    <a:pt x="163" y="47"/>
                    <a:pt x="163" y="48"/>
                  </a:cubicBezTo>
                  <a:lnTo>
                    <a:pt x="173" y="52"/>
                  </a:lnTo>
                  <a:close/>
                  <a:moveTo>
                    <a:pt x="249" y="48"/>
                  </a:moveTo>
                  <a:cubicBezTo>
                    <a:pt x="261" y="42"/>
                    <a:pt x="261" y="42"/>
                    <a:pt x="261" y="42"/>
                  </a:cubicBezTo>
                  <a:cubicBezTo>
                    <a:pt x="249" y="37"/>
                    <a:pt x="249" y="37"/>
                    <a:pt x="249" y="37"/>
                  </a:cubicBezTo>
                  <a:cubicBezTo>
                    <a:pt x="242" y="37"/>
                    <a:pt x="229" y="37"/>
                    <a:pt x="212" y="37"/>
                  </a:cubicBezTo>
                  <a:cubicBezTo>
                    <a:pt x="206" y="37"/>
                    <a:pt x="199" y="36"/>
                    <a:pt x="192" y="36"/>
                  </a:cubicBezTo>
                  <a:cubicBezTo>
                    <a:pt x="181" y="50"/>
                    <a:pt x="181" y="50"/>
                    <a:pt x="181" y="50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221" y="49"/>
                    <a:pt x="240" y="49"/>
                    <a:pt x="249" y="48"/>
                  </a:cubicBezTo>
                  <a:moveTo>
                    <a:pt x="232" y="119"/>
                  </a:moveTo>
                  <a:cubicBezTo>
                    <a:pt x="232" y="119"/>
                    <a:pt x="232" y="119"/>
                    <a:pt x="232" y="119"/>
                  </a:cubicBezTo>
                  <a:cubicBezTo>
                    <a:pt x="232" y="119"/>
                    <a:pt x="232" y="119"/>
                    <a:pt x="232" y="119"/>
                  </a:cubicBezTo>
                  <a:cubicBezTo>
                    <a:pt x="231" y="118"/>
                    <a:pt x="230" y="118"/>
                    <a:pt x="229" y="117"/>
                  </a:cubicBezTo>
                  <a:cubicBezTo>
                    <a:pt x="220" y="113"/>
                    <a:pt x="212" y="109"/>
                    <a:pt x="208" y="102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4" y="95"/>
                    <a:pt x="206" y="81"/>
                    <a:pt x="217" y="74"/>
                  </a:cubicBezTo>
                  <a:cubicBezTo>
                    <a:pt x="217" y="74"/>
                    <a:pt x="217" y="74"/>
                    <a:pt x="217" y="74"/>
                  </a:cubicBezTo>
                  <a:cubicBezTo>
                    <a:pt x="219" y="76"/>
                    <a:pt x="219" y="78"/>
                    <a:pt x="219" y="79"/>
                  </a:cubicBezTo>
                  <a:cubicBezTo>
                    <a:pt x="221" y="79"/>
                    <a:pt x="223" y="79"/>
                    <a:pt x="225" y="79"/>
                  </a:cubicBezTo>
                  <a:cubicBezTo>
                    <a:pt x="226" y="79"/>
                    <a:pt x="228" y="79"/>
                    <a:pt x="230" y="79"/>
                  </a:cubicBezTo>
                  <a:cubicBezTo>
                    <a:pt x="230" y="76"/>
                    <a:pt x="230" y="73"/>
                    <a:pt x="228" y="71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1"/>
                    <a:pt x="229" y="71"/>
                  </a:cubicBezTo>
                  <a:cubicBezTo>
                    <a:pt x="232" y="73"/>
                    <a:pt x="233" y="74"/>
                    <a:pt x="234" y="79"/>
                  </a:cubicBezTo>
                  <a:cubicBezTo>
                    <a:pt x="236" y="79"/>
                    <a:pt x="242" y="79"/>
                    <a:pt x="244" y="79"/>
                  </a:cubicBezTo>
                  <a:cubicBezTo>
                    <a:pt x="244" y="77"/>
                    <a:pt x="243" y="75"/>
                    <a:pt x="242" y="73"/>
                  </a:cubicBezTo>
                  <a:cubicBezTo>
                    <a:pt x="241" y="73"/>
                    <a:pt x="241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53" y="77"/>
                    <a:pt x="255" y="88"/>
                    <a:pt x="255" y="93"/>
                  </a:cubicBezTo>
                  <a:cubicBezTo>
                    <a:pt x="255" y="101"/>
                    <a:pt x="252" y="108"/>
                    <a:pt x="245" y="112"/>
                  </a:cubicBezTo>
                  <a:cubicBezTo>
                    <a:pt x="240" y="115"/>
                    <a:pt x="236" y="117"/>
                    <a:pt x="232" y="119"/>
                  </a:cubicBezTo>
                  <a:moveTo>
                    <a:pt x="125" y="58"/>
                  </a:moveTo>
                  <a:cubicBezTo>
                    <a:pt x="125" y="59"/>
                    <a:pt x="120" y="60"/>
                    <a:pt x="118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59"/>
                    <a:pt x="116" y="55"/>
                    <a:pt x="116" y="54"/>
                  </a:cubicBezTo>
                  <a:cubicBezTo>
                    <a:pt x="116" y="54"/>
                    <a:pt x="117" y="54"/>
                    <a:pt x="118" y="54"/>
                  </a:cubicBezTo>
                  <a:cubicBezTo>
                    <a:pt x="121" y="54"/>
                    <a:pt x="125" y="56"/>
                    <a:pt x="126" y="58"/>
                  </a:cubicBezTo>
                  <a:cubicBezTo>
                    <a:pt x="126" y="58"/>
                    <a:pt x="126" y="58"/>
                    <a:pt x="125" y="58"/>
                  </a:cubicBezTo>
                  <a:moveTo>
                    <a:pt x="269" y="162"/>
                  </a:moveTo>
                  <a:cubicBezTo>
                    <a:pt x="269" y="162"/>
                    <a:pt x="269" y="161"/>
                    <a:pt x="269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2" y="162"/>
                    <a:pt x="274" y="162"/>
                    <a:pt x="276" y="161"/>
                  </a:cubicBezTo>
                  <a:cubicBezTo>
                    <a:pt x="276" y="160"/>
                    <a:pt x="275" y="152"/>
                    <a:pt x="274" y="149"/>
                  </a:cubicBezTo>
                  <a:cubicBezTo>
                    <a:pt x="271" y="150"/>
                    <a:pt x="267" y="150"/>
                    <a:pt x="264" y="145"/>
                  </a:cubicBezTo>
                  <a:cubicBezTo>
                    <a:pt x="264" y="144"/>
                    <a:pt x="263" y="143"/>
                    <a:pt x="262" y="142"/>
                  </a:cubicBezTo>
                  <a:cubicBezTo>
                    <a:pt x="257" y="135"/>
                    <a:pt x="250" y="129"/>
                    <a:pt x="241" y="124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41" y="123"/>
                    <a:pt x="241" y="123"/>
                    <a:pt x="241" y="123"/>
                  </a:cubicBezTo>
                  <a:cubicBezTo>
                    <a:pt x="255" y="116"/>
                    <a:pt x="259" y="109"/>
                    <a:pt x="261" y="106"/>
                  </a:cubicBezTo>
                  <a:cubicBezTo>
                    <a:pt x="263" y="103"/>
                    <a:pt x="266" y="93"/>
                    <a:pt x="263" y="84"/>
                  </a:cubicBezTo>
                  <a:cubicBezTo>
                    <a:pt x="261" y="76"/>
                    <a:pt x="256" y="71"/>
                    <a:pt x="249" y="67"/>
                  </a:cubicBezTo>
                  <a:cubicBezTo>
                    <a:pt x="236" y="59"/>
                    <a:pt x="221" y="62"/>
                    <a:pt x="215" y="65"/>
                  </a:cubicBezTo>
                  <a:cubicBezTo>
                    <a:pt x="202" y="71"/>
                    <a:pt x="195" y="85"/>
                    <a:pt x="198" y="99"/>
                  </a:cubicBezTo>
                  <a:cubicBezTo>
                    <a:pt x="200" y="113"/>
                    <a:pt x="210" y="118"/>
                    <a:pt x="221" y="123"/>
                  </a:cubicBezTo>
                  <a:cubicBezTo>
                    <a:pt x="221" y="123"/>
                    <a:pt x="221" y="123"/>
                    <a:pt x="221" y="123"/>
                  </a:cubicBezTo>
                  <a:cubicBezTo>
                    <a:pt x="221" y="123"/>
                    <a:pt x="221" y="124"/>
                    <a:pt x="221" y="124"/>
                  </a:cubicBezTo>
                  <a:cubicBezTo>
                    <a:pt x="212" y="128"/>
                    <a:pt x="206" y="134"/>
                    <a:pt x="206" y="145"/>
                  </a:cubicBezTo>
                  <a:cubicBezTo>
                    <a:pt x="206" y="147"/>
                    <a:pt x="206" y="149"/>
                    <a:pt x="207" y="152"/>
                  </a:cubicBezTo>
                  <a:cubicBezTo>
                    <a:pt x="208" y="157"/>
                    <a:pt x="210" y="162"/>
                    <a:pt x="208" y="170"/>
                  </a:cubicBezTo>
                  <a:cubicBezTo>
                    <a:pt x="209" y="170"/>
                    <a:pt x="215" y="167"/>
                    <a:pt x="216" y="166"/>
                  </a:cubicBezTo>
                  <a:cubicBezTo>
                    <a:pt x="219" y="160"/>
                    <a:pt x="218" y="151"/>
                    <a:pt x="218" y="151"/>
                  </a:cubicBezTo>
                  <a:cubicBezTo>
                    <a:pt x="218" y="151"/>
                    <a:pt x="218" y="151"/>
                    <a:pt x="218" y="151"/>
                  </a:cubicBezTo>
                  <a:cubicBezTo>
                    <a:pt x="218" y="150"/>
                    <a:pt x="218" y="150"/>
                    <a:pt x="218" y="151"/>
                  </a:cubicBezTo>
                  <a:cubicBezTo>
                    <a:pt x="221" y="153"/>
                    <a:pt x="221" y="160"/>
                    <a:pt x="221" y="163"/>
                  </a:cubicBezTo>
                  <a:cubicBezTo>
                    <a:pt x="222" y="162"/>
                    <a:pt x="226" y="160"/>
                    <a:pt x="226" y="159"/>
                  </a:cubicBezTo>
                  <a:cubicBezTo>
                    <a:pt x="229" y="151"/>
                    <a:pt x="226" y="146"/>
                    <a:pt x="225" y="141"/>
                  </a:cubicBezTo>
                  <a:cubicBezTo>
                    <a:pt x="225" y="141"/>
                    <a:pt x="224" y="140"/>
                    <a:pt x="224" y="140"/>
                  </a:cubicBezTo>
                  <a:cubicBezTo>
                    <a:pt x="222" y="135"/>
                    <a:pt x="226" y="130"/>
                    <a:pt x="230" y="128"/>
                  </a:cubicBezTo>
                  <a:cubicBezTo>
                    <a:pt x="230" y="128"/>
                    <a:pt x="230" y="128"/>
                    <a:pt x="230" y="128"/>
                  </a:cubicBezTo>
                  <a:cubicBezTo>
                    <a:pt x="233" y="130"/>
                    <a:pt x="236" y="131"/>
                    <a:pt x="238" y="133"/>
                  </a:cubicBezTo>
                  <a:cubicBezTo>
                    <a:pt x="241" y="135"/>
                    <a:pt x="252" y="142"/>
                    <a:pt x="256" y="152"/>
                  </a:cubicBezTo>
                  <a:cubicBezTo>
                    <a:pt x="261" y="166"/>
                    <a:pt x="259" y="175"/>
                    <a:pt x="255" y="179"/>
                  </a:cubicBezTo>
                  <a:cubicBezTo>
                    <a:pt x="251" y="187"/>
                    <a:pt x="245" y="190"/>
                    <a:pt x="238" y="191"/>
                  </a:cubicBezTo>
                  <a:cubicBezTo>
                    <a:pt x="238" y="191"/>
                    <a:pt x="238" y="191"/>
                    <a:pt x="238" y="191"/>
                  </a:cubicBezTo>
                  <a:cubicBezTo>
                    <a:pt x="238" y="191"/>
                    <a:pt x="238" y="191"/>
                    <a:pt x="237" y="191"/>
                  </a:cubicBezTo>
                  <a:cubicBezTo>
                    <a:pt x="235" y="191"/>
                    <a:pt x="233" y="191"/>
                    <a:pt x="231" y="191"/>
                  </a:cubicBezTo>
                  <a:cubicBezTo>
                    <a:pt x="229" y="191"/>
                    <a:pt x="227" y="190"/>
                    <a:pt x="225" y="189"/>
                  </a:cubicBezTo>
                  <a:cubicBezTo>
                    <a:pt x="224" y="189"/>
                    <a:pt x="223" y="189"/>
                    <a:pt x="222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1" y="188"/>
                    <a:pt x="221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16" y="186"/>
                    <a:pt x="203" y="179"/>
                    <a:pt x="191" y="166"/>
                  </a:cubicBezTo>
                  <a:cubicBezTo>
                    <a:pt x="183" y="157"/>
                    <a:pt x="178" y="151"/>
                    <a:pt x="174" y="146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8" y="146"/>
                    <a:pt x="184" y="146"/>
                    <a:pt x="185" y="145"/>
                  </a:cubicBezTo>
                  <a:cubicBezTo>
                    <a:pt x="185" y="145"/>
                    <a:pt x="185" y="140"/>
                    <a:pt x="185" y="138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85" y="131"/>
                    <a:pt x="186" y="127"/>
                    <a:pt x="186" y="125"/>
                  </a:cubicBezTo>
                  <a:cubicBezTo>
                    <a:pt x="184" y="125"/>
                    <a:pt x="170" y="123"/>
                    <a:pt x="167" y="116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8" y="116"/>
                    <a:pt x="168" y="116"/>
                  </a:cubicBezTo>
                  <a:cubicBezTo>
                    <a:pt x="168" y="116"/>
                    <a:pt x="171" y="118"/>
                    <a:pt x="176" y="118"/>
                  </a:cubicBezTo>
                  <a:cubicBezTo>
                    <a:pt x="180" y="119"/>
                    <a:pt x="185" y="118"/>
                    <a:pt x="186" y="118"/>
                  </a:cubicBezTo>
                  <a:cubicBezTo>
                    <a:pt x="187" y="116"/>
                    <a:pt x="187" y="107"/>
                    <a:pt x="187" y="104"/>
                  </a:cubicBezTo>
                  <a:cubicBezTo>
                    <a:pt x="187" y="103"/>
                    <a:pt x="187" y="99"/>
                    <a:pt x="187" y="98"/>
                  </a:cubicBezTo>
                  <a:cubicBezTo>
                    <a:pt x="185" y="98"/>
                    <a:pt x="182" y="98"/>
                    <a:pt x="176" y="97"/>
                  </a:cubicBezTo>
                  <a:cubicBezTo>
                    <a:pt x="174" y="96"/>
                    <a:pt x="169" y="94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67" y="90"/>
                    <a:pt x="167" y="90"/>
                  </a:cubicBezTo>
                  <a:cubicBezTo>
                    <a:pt x="167" y="90"/>
                    <a:pt x="170" y="91"/>
                    <a:pt x="176" y="92"/>
                  </a:cubicBezTo>
                  <a:cubicBezTo>
                    <a:pt x="182" y="93"/>
                    <a:pt x="188" y="91"/>
                    <a:pt x="188" y="91"/>
                  </a:cubicBezTo>
                  <a:cubicBezTo>
                    <a:pt x="188" y="88"/>
                    <a:pt x="188" y="78"/>
                    <a:pt x="188" y="78"/>
                  </a:cubicBezTo>
                  <a:cubicBezTo>
                    <a:pt x="188" y="75"/>
                    <a:pt x="189" y="72"/>
                    <a:pt x="188" y="71"/>
                  </a:cubicBezTo>
                  <a:cubicBezTo>
                    <a:pt x="186" y="71"/>
                    <a:pt x="177" y="71"/>
                    <a:pt x="170" y="63"/>
                  </a:cubicBezTo>
                  <a:cubicBezTo>
                    <a:pt x="170" y="63"/>
                    <a:pt x="167" y="61"/>
                    <a:pt x="170" y="57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6" y="50"/>
                    <a:pt x="159" y="47"/>
                    <a:pt x="159" y="44"/>
                  </a:cubicBezTo>
                  <a:cubicBezTo>
                    <a:pt x="159" y="43"/>
                    <a:pt x="158" y="42"/>
                    <a:pt x="157" y="41"/>
                  </a:cubicBezTo>
                  <a:cubicBezTo>
                    <a:pt x="155" y="40"/>
                    <a:pt x="152" y="39"/>
                    <a:pt x="149" y="40"/>
                  </a:cubicBezTo>
                  <a:cubicBezTo>
                    <a:pt x="146" y="40"/>
                    <a:pt x="143" y="44"/>
                    <a:pt x="143" y="44"/>
                  </a:cubicBezTo>
                  <a:cubicBezTo>
                    <a:pt x="143" y="45"/>
                    <a:pt x="142" y="45"/>
                    <a:pt x="142" y="45"/>
                  </a:cubicBezTo>
                  <a:cubicBezTo>
                    <a:pt x="124" y="36"/>
                    <a:pt x="124" y="36"/>
                    <a:pt x="124" y="36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9" y="52"/>
                    <a:pt x="109" y="54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56"/>
                    <a:pt x="109" y="57"/>
                    <a:pt x="108" y="57"/>
                  </a:cubicBezTo>
                  <a:cubicBezTo>
                    <a:pt x="108" y="58"/>
                    <a:pt x="107" y="59"/>
                    <a:pt x="106" y="60"/>
                  </a:cubicBezTo>
                  <a:cubicBezTo>
                    <a:pt x="105" y="60"/>
                    <a:pt x="105" y="61"/>
                    <a:pt x="104" y="62"/>
                  </a:cubicBezTo>
                  <a:cubicBezTo>
                    <a:pt x="103" y="63"/>
                    <a:pt x="102" y="65"/>
                    <a:pt x="101" y="66"/>
                  </a:cubicBezTo>
                  <a:cubicBezTo>
                    <a:pt x="100" y="68"/>
                    <a:pt x="99" y="69"/>
                    <a:pt x="99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7" y="75"/>
                    <a:pt x="104" y="80"/>
                  </a:cubicBezTo>
                  <a:cubicBezTo>
                    <a:pt x="104" y="81"/>
                    <a:pt x="104" y="81"/>
                    <a:pt x="104" y="81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4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6" y="80"/>
                    <a:pt x="106" y="80"/>
                    <a:pt x="106" y="80"/>
                  </a:cubicBezTo>
                  <a:cubicBezTo>
                    <a:pt x="106" y="81"/>
                    <a:pt x="107" y="82"/>
                    <a:pt x="108" y="83"/>
                  </a:cubicBezTo>
                  <a:cubicBezTo>
                    <a:pt x="108" y="82"/>
                    <a:pt x="109" y="80"/>
                    <a:pt x="110" y="78"/>
                  </a:cubicBezTo>
                  <a:cubicBezTo>
                    <a:pt x="111" y="76"/>
                    <a:pt x="114" y="74"/>
                    <a:pt x="116" y="73"/>
                  </a:cubicBezTo>
                  <a:cubicBezTo>
                    <a:pt x="118" y="72"/>
                    <a:pt x="120" y="71"/>
                    <a:pt x="123" y="71"/>
                  </a:cubicBezTo>
                  <a:cubicBezTo>
                    <a:pt x="125" y="71"/>
                    <a:pt x="127" y="71"/>
                    <a:pt x="129" y="73"/>
                  </a:cubicBezTo>
                  <a:cubicBezTo>
                    <a:pt x="131" y="76"/>
                    <a:pt x="132" y="82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0" y="84"/>
                    <a:pt x="129" y="83"/>
                    <a:pt x="129" y="83"/>
                  </a:cubicBezTo>
                  <a:cubicBezTo>
                    <a:pt x="127" y="82"/>
                    <a:pt x="121" y="79"/>
                    <a:pt x="113" y="82"/>
                  </a:cubicBezTo>
                  <a:cubicBezTo>
                    <a:pt x="113" y="83"/>
                    <a:pt x="112" y="83"/>
                    <a:pt x="112" y="83"/>
                  </a:cubicBezTo>
                  <a:cubicBezTo>
                    <a:pt x="109" y="84"/>
                    <a:pt x="105" y="86"/>
                    <a:pt x="98" y="88"/>
                  </a:cubicBezTo>
                  <a:cubicBezTo>
                    <a:pt x="95" y="89"/>
                    <a:pt x="93" y="89"/>
                    <a:pt x="92" y="88"/>
                  </a:cubicBezTo>
                  <a:cubicBezTo>
                    <a:pt x="91" y="88"/>
                    <a:pt x="90" y="87"/>
                    <a:pt x="90" y="85"/>
                  </a:cubicBezTo>
                  <a:cubicBezTo>
                    <a:pt x="89" y="83"/>
                    <a:pt x="90" y="81"/>
                    <a:pt x="90" y="80"/>
                  </a:cubicBezTo>
                  <a:cubicBezTo>
                    <a:pt x="89" y="81"/>
                    <a:pt x="86" y="82"/>
                    <a:pt x="85" y="85"/>
                  </a:cubicBezTo>
                  <a:cubicBezTo>
                    <a:pt x="84" y="87"/>
                    <a:pt x="84" y="90"/>
                    <a:pt x="85" y="91"/>
                  </a:cubicBezTo>
                  <a:cubicBezTo>
                    <a:pt x="86" y="93"/>
                    <a:pt x="88" y="94"/>
                    <a:pt x="89" y="95"/>
                  </a:cubicBezTo>
                  <a:cubicBezTo>
                    <a:pt x="92" y="96"/>
                    <a:pt x="97" y="94"/>
                    <a:pt x="104" y="91"/>
                  </a:cubicBezTo>
                  <a:cubicBezTo>
                    <a:pt x="107" y="89"/>
                    <a:pt x="110" y="88"/>
                    <a:pt x="111" y="87"/>
                  </a:cubicBezTo>
                  <a:cubicBezTo>
                    <a:pt x="116" y="85"/>
                    <a:pt x="119" y="85"/>
                    <a:pt x="123" y="87"/>
                  </a:cubicBezTo>
                  <a:cubicBezTo>
                    <a:pt x="127" y="88"/>
                    <a:pt x="129" y="90"/>
                    <a:pt x="129" y="90"/>
                  </a:cubicBezTo>
                  <a:cubicBezTo>
                    <a:pt x="129" y="90"/>
                    <a:pt x="129" y="90"/>
                    <a:pt x="129" y="91"/>
                  </a:cubicBezTo>
                  <a:cubicBezTo>
                    <a:pt x="129" y="91"/>
                    <a:pt x="127" y="95"/>
                    <a:pt x="122" y="95"/>
                  </a:cubicBezTo>
                  <a:cubicBezTo>
                    <a:pt x="118" y="95"/>
                    <a:pt x="114" y="93"/>
                    <a:pt x="113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5"/>
                    <a:pt x="111" y="96"/>
                    <a:pt x="111" y="97"/>
                  </a:cubicBezTo>
                  <a:cubicBezTo>
                    <a:pt x="111" y="97"/>
                    <a:pt x="111" y="98"/>
                    <a:pt x="111" y="99"/>
                  </a:cubicBezTo>
                  <a:cubicBezTo>
                    <a:pt x="110" y="101"/>
                    <a:pt x="108" y="103"/>
                    <a:pt x="106" y="104"/>
                  </a:cubicBezTo>
                  <a:cubicBezTo>
                    <a:pt x="106" y="104"/>
                    <a:pt x="106" y="104"/>
                    <a:pt x="106" y="104"/>
                  </a:cubicBezTo>
                  <a:cubicBezTo>
                    <a:pt x="103" y="106"/>
                    <a:pt x="99" y="107"/>
                    <a:pt x="97" y="107"/>
                  </a:cubicBezTo>
                  <a:cubicBezTo>
                    <a:pt x="98" y="109"/>
                    <a:pt x="100" y="114"/>
                    <a:pt x="100" y="114"/>
                  </a:cubicBezTo>
                  <a:cubicBezTo>
                    <a:pt x="101" y="115"/>
                    <a:pt x="101" y="115"/>
                    <a:pt x="102" y="116"/>
                  </a:cubicBezTo>
                  <a:cubicBezTo>
                    <a:pt x="103" y="119"/>
                    <a:pt x="105" y="123"/>
                    <a:pt x="107" y="125"/>
                  </a:cubicBezTo>
                  <a:cubicBezTo>
                    <a:pt x="107" y="124"/>
                    <a:pt x="112" y="123"/>
                    <a:pt x="115" y="121"/>
                  </a:cubicBezTo>
                  <a:cubicBezTo>
                    <a:pt x="119" y="119"/>
                    <a:pt x="121" y="117"/>
                    <a:pt x="122" y="115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115"/>
                    <a:pt x="123" y="115"/>
                    <a:pt x="122" y="115"/>
                  </a:cubicBezTo>
                  <a:cubicBezTo>
                    <a:pt x="117" y="127"/>
                    <a:pt x="114" y="131"/>
                    <a:pt x="111" y="133"/>
                  </a:cubicBezTo>
                  <a:cubicBezTo>
                    <a:pt x="110" y="133"/>
                    <a:pt x="108" y="134"/>
                    <a:pt x="107" y="135"/>
                  </a:cubicBezTo>
                  <a:cubicBezTo>
                    <a:pt x="94" y="144"/>
                    <a:pt x="72" y="159"/>
                    <a:pt x="50" y="161"/>
                  </a:cubicBezTo>
                  <a:cubicBezTo>
                    <a:pt x="43" y="162"/>
                    <a:pt x="32" y="152"/>
                    <a:pt x="29" y="148"/>
                  </a:cubicBezTo>
                  <a:cubicBezTo>
                    <a:pt x="29" y="147"/>
                    <a:pt x="28" y="147"/>
                    <a:pt x="28" y="147"/>
                  </a:cubicBezTo>
                  <a:cubicBezTo>
                    <a:pt x="26" y="147"/>
                    <a:pt x="23" y="149"/>
                    <a:pt x="23" y="149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49"/>
                    <a:pt x="14" y="148"/>
                    <a:pt x="10" y="153"/>
                  </a:cubicBezTo>
                  <a:cubicBezTo>
                    <a:pt x="10" y="153"/>
                    <a:pt x="11" y="153"/>
                    <a:pt x="12" y="153"/>
                  </a:cubicBezTo>
                  <a:cubicBezTo>
                    <a:pt x="13" y="153"/>
                    <a:pt x="16" y="153"/>
                    <a:pt x="18" y="15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5"/>
                    <a:pt x="19" y="155"/>
                    <a:pt x="18" y="156"/>
                  </a:cubicBezTo>
                  <a:cubicBezTo>
                    <a:pt x="18" y="156"/>
                    <a:pt x="17" y="157"/>
                    <a:pt x="17" y="158"/>
                  </a:cubicBezTo>
                  <a:cubicBezTo>
                    <a:pt x="17" y="160"/>
                    <a:pt x="25" y="163"/>
                    <a:pt x="29" y="164"/>
                  </a:cubicBezTo>
                  <a:cubicBezTo>
                    <a:pt x="30" y="164"/>
                    <a:pt x="31" y="165"/>
                    <a:pt x="31" y="165"/>
                  </a:cubicBezTo>
                  <a:cubicBezTo>
                    <a:pt x="32" y="165"/>
                    <a:pt x="33" y="166"/>
                    <a:pt x="33" y="166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26" y="167"/>
                    <a:pt x="22" y="165"/>
                    <a:pt x="19" y="164"/>
                  </a:cubicBezTo>
                  <a:cubicBezTo>
                    <a:pt x="18" y="163"/>
                    <a:pt x="17" y="163"/>
                    <a:pt x="16" y="162"/>
                  </a:cubicBezTo>
                  <a:cubicBezTo>
                    <a:pt x="13" y="161"/>
                    <a:pt x="11" y="161"/>
                    <a:pt x="10" y="162"/>
                  </a:cubicBezTo>
                  <a:cubicBezTo>
                    <a:pt x="9" y="162"/>
                    <a:pt x="9" y="163"/>
                    <a:pt x="8" y="164"/>
                  </a:cubicBezTo>
                  <a:cubicBezTo>
                    <a:pt x="8" y="165"/>
                    <a:pt x="7" y="165"/>
                    <a:pt x="7" y="166"/>
                  </a:cubicBezTo>
                  <a:cubicBezTo>
                    <a:pt x="4" y="167"/>
                    <a:pt x="1" y="168"/>
                    <a:pt x="0" y="177"/>
                  </a:cubicBezTo>
                  <a:cubicBezTo>
                    <a:pt x="0" y="176"/>
                    <a:pt x="1" y="176"/>
                    <a:pt x="1" y="175"/>
                  </a:cubicBezTo>
                  <a:cubicBezTo>
                    <a:pt x="4" y="173"/>
                    <a:pt x="6" y="171"/>
                    <a:pt x="7" y="171"/>
                  </a:cubicBezTo>
                  <a:cubicBezTo>
                    <a:pt x="7" y="171"/>
                    <a:pt x="8" y="171"/>
                    <a:pt x="8" y="172"/>
                  </a:cubicBezTo>
                  <a:cubicBezTo>
                    <a:pt x="9" y="178"/>
                    <a:pt x="16" y="177"/>
                    <a:pt x="22" y="176"/>
                  </a:cubicBezTo>
                  <a:cubicBezTo>
                    <a:pt x="26" y="176"/>
                    <a:pt x="29" y="175"/>
                    <a:pt x="31" y="176"/>
                  </a:cubicBezTo>
                  <a:cubicBezTo>
                    <a:pt x="31" y="176"/>
                    <a:pt x="31" y="177"/>
                    <a:pt x="31" y="177"/>
                  </a:cubicBezTo>
                  <a:cubicBezTo>
                    <a:pt x="31" y="177"/>
                    <a:pt x="29" y="178"/>
                    <a:pt x="26" y="178"/>
                  </a:cubicBezTo>
                  <a:cubicBezTo>
                    <a:pt x="22" y="179"/>
                    <a:pt x="17" y="180"/>
                    <a:pt x="16" y="182"/>
                  </a:cubicBezTo>
                  <a:cubicBezTo>
                    <a:pt x="15" y="183"/>
                    <a:pt x="15" y="183"/>
                    <a:pt x="16" y="184"/>
                  </a:cubicBezTo>
                  <a:cubicBezTo>
                    <a:pt x="16" y="184"/>
                    <a:pt x="15" y="185"/>
                    <a:pt x="15" y="186"/>
                  </a:cubicBezTo>
                  <a:cubicBezTo>
                    <a:pt x="13" y="188"/>
                    <a:pt x="9" y="192"/>
                    <a:pt x="14" y="198"/>
                  </a:cubicBezTo>
                  <a:cubicBezTo>
                    <a:pt x="14" y="197"/>
                    <a:pt x="15" y="193"/>
                    <a:pt x="17" y="191"/>
                  </a:cubicBezTo>
                  <a:cubicBezTo>
                    <a:pt x="18" y="190"/>
                    <a:pt x="19" y="190"/>
                    <a:pt x="20" y="190"/>
                  </a:cubicBezTo>
                  <a:cubicBezTo>
                    <a:pt x="21" y="190"/>
                    <a:pt x="23" y="191"/>
                    <a:pt x="24" y="191"/>
                  </a:cubicBezTo>
                  <a:cubicBezTo>
                    <a:pt x="26" y="192"/>
                    <a:pt x="28" y="193"/>
                    <a:pt x="31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4" y="188"/>
                    <a:pt x="36" y="187"/>
                    <a:pt x="41" y="185"/>
                  </a:cubicBezTo>
                  <a:cubicBezTo>
                    <a:pt x="41" y="185"/>
                    <a:pt x="42" y="185"/>
                    <a:pt x="42" y="185"/>
                  </a:cubicBezTo>
                  <a:cubicBezTo>
                    <a:pt x="42" y="185"/>
                    <a:pt x="42" y="186"/>
                    <a:pt x="42" y="186"/>
                  </a:cubicBezTo>
                  <a:cubicBezTo>
                    <a:pt x="42" y="187"/>
                    <a:pt x="43" y="188"/>
                    <a:pt x="43" y="189"/>
                  </a:cubicBezTo>
                  <a:cubicBezTo>
                    <a:pt x="44" y="189"/>
                    <a:pt x="44" y="190"/>
                    <a:pt x="45" y="190"/>
                  </a:cubicBezTo>
                  <a:cubicBezTo>
                    <a:pt x="45" y="190"/>
                    <a:pt x="46" y="190"/>
                    <a:pt x="46" y="191"/>
                  </a:cubicBezTo>
                  <a:cubicBezTo>
                    <a:pt x="46" y="194"/>
                    <a:pt x="43" y="196"/>
                    <a:pt x="42" y="197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43" y="197"/>
                    <a:pt x="44" y="198"/>
                    <a:pt x="45" y="197"/>
                  </a:cubicBezTo>
                  <a:cubicBezTo>
                    <a:pt x="47" y="197"/>
                    <a:pt x="49" y="195"/>
                    <a:pt x="51" y="192"/>
                  </a:cubicBezTo>
                  <a:cubicBezTo>
                    <a:pt x="51" y="191"/>
                    <a:pt x="52" y="191"/>
                    <a:pt x="53" y="191"/>
                  </a:cubicBezTo>
                  <a:cubicBezTo>
                    <a:pt x="53" y="191"/>
                    <a:pt x="54" y="191"/>
                    <a:pt x="55" y="191"/>
                  </a:cubicBezTo>
                  <a:cubicBezTo>
                    <a:pt x="58" y="190"/>
                    <a:pt x="57" y="189"/>
                    <a:pt x="57" y="187"/>
                  </a:cubicBezTo>
                  <a:cubicBezTo>
                    <a:pt x="57" y="186"/>
                    <a:pt x="56" y="184"/>
                    <a:pt x="58" y="182"/>
                  </a:cubicBezTo>
                  <a:cubicBezTo>
                    <a:pt x="62" y="178"/>
                    <a:pt x="68" y="176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2" y="174"/>
                    <a:pt x="70" y="180"/>
                    <a:pt x="73" y="184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88" y="175"/>
                    <a:pt x="93" y="168"/>
                    <a:pt x="95" y="165"/>
                  </a:cubicBezTo>
                  <a:cubicBezTo>
                    <a:pt x="95" y="164"/>
                    <a:pt x="96" y="164"/>
                    <a:pt x="96" y="164"/>
                  </a:cubicBezTo>
                  <a:cubicBezTo>
                    <a:pt x="96" y="165"/>
                    <a:pt x="96" y="165"/>
                    <a:pt x="96" y="167"/>
                  </a:cubicBezTo>
                  <a:cubicBezTo>
                    <a:pt x="95" y="170"/>
                    <a:pt x="94" y="177"/>
                    <a:pt x="96" y="178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12" y="171"/>
                    <a:pt x="113" y="166"/>
                    <a:pt x="114" y="163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4" y="163"/>
                    <a:pt x="115" y="163"/>
                    <a:pt x="115" y="163"/>
                  </a:cubicBezTo>
                  <a:cubicBezTo>
                    <a:pt x="117" y="173"/>
                    <a:pt x="122" y="180"/>
                    <a:pt x="129" y="183"/>
                  </a:cubicBezTo>
                  <a:cubicBezTo>
                    <a:pt x="139" y="188"/>
                    <a:pt x="148" y="190"/>
                    <a:pt x="161" y="194"/>
                  </a:cubicBezTo>
                  <a:cubicBezTo>
                    <a:pt x="165" y="195"/>
                    <a:pt x="169" y="196"/>
                    <a:pt x="174" y="198"/>
                  </a:cubicBezTo>
                  <a:cubicBezTo>
                    <a:pt x="180" y="199"/>
                    <a:pt x="185" y="201"/>
                    <a:pt x="188" y="203"/>
                  </a:cubicBezTo>
                  <a:cubicBezTo>
                    <a:pt x="189" y="203"/>
                    <a:pt x="189" y="204"/>
                    <a:pt x="189" y="205"/>
                  </a:cubicBezTo>
                  <a:cubicBezTo>
                    <a:pt x="189" y="206"/>
                    <a:pt x="187" y="208"/>
                    <a:pt x="186" y="209"/>
                  </a:cubicBezTo>
                  <a:cubicBezTo>
                    <a:pt x="186" y="209"/>
                    <a:pt x="187" y="210"/>
                    <a:pt x="188" y="210"/>
                  </a:cubicBezTo>
                  <a:cubicBezTo>
                    <a:pt x="190" y="211"/>
                    <a:pt x="192" y="212"/>
                    <a:pt x="196" y="215"/>
                  </a:cubicBezTo>
                  <a:cubicBezTo>
                    <a:pt x="202" y="219"/>
                    <a:pt x="204" y="227"/>
                    <a:pt x="206" y="237"/>
                  </a:cubicBezTo>
                  <a:cubicBezTo>
                    <a:pt x="208" y="245"/>
                    <a:pt x="209" y="254"/>
                    <a:pt x="207" y="257"/>
                  </a:cubicBezTo>
                  <a:cubicBezTo>
                    <a:pt x="205" y="259"/>
                    <a:pt x="204" y="260"/>
                    <a:pt x="196" y="262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203" y="268"/>
                    <a:pt x="208" y="266"/>
                    <a:pt x="208" y="266"/>
                  </a:cubicBezTo>
                  <a:cubicBezTo>
                    <a:pt x="208" y="266"/>
                    <a:pt x="208" y="266"/>
                    <a:pt x="208" y="266"/>
                  </a:cubicBezTo>
                  <a:cubicBezTo>
                    <a:pt x="208" y="266"/>
                    <a:pt x="208" y="267"/>
                    <a:pt x="208" y="267"/>
                  </a:cubicBezTo>
                  <a:cubicBezTo>
                    <a:pt x="208" y="267"/>
                    <a:pt x="207" y="267"/>
                    <a:pt x="207" y="268"/>
                  </a:cubicBezTo>
                  <a:cubicBezTo>
                    <a:pt x="205" y="270"/>
                    <a:pt x="204" y="272"/>
                    <a:pt x="204" y="275"/>
                  </a:cubicBezTo>
                  <a:cubicBezTo>
                    <a:pt x="211" y="279"/>
                    <a:pt x="211" y="279"/>
                    <a:pt x="211" y="279"/>
                  </a:cubicBezTo>
                  <a:cubicBezTo>
                    <a:pt x="212" y="274"/>
                    <a:pt x="215" y="268"/>
                    <a:pt x="217" y="267"/>
                  </a:cubicBezTo>
                  <a:cubicBezTo>
                    <a:pt x="221" y="266"/>
                    <a:pt x="236" y="274"/>
                    <a:pt x="241" y="288"/>
                  </a:cubicBezTo>
                  <a:cubicBezTo>
                    <a:pt x="244" y="294"/>
                    <a:pt x="244" y="305"/>
                    <a:pt x="240" y="312"/>
                  </a:cubicBezTo>
                  <a:cubicBezTo>
                    <a:pt x="239" y="315"/>
                    <a:pt x="237" y="316"/>
                    <a:pt x="235" y="317"/>
                  </a:cubicBezTo>
                  <a:cubicBezTo>
                    <a:pt x="233" y="317"/>
                    <a:pt x="229" y="315"/>
                    <a:pt x="226" y="314"/>
                  </a:cubicBezTo>
                  <a:cubicBezTo>
                    <a:pt x="222" y="312"/>
                    <a:pt x="218" y="310"/>
                    <a:pt x="217" y="312"/>
                  </a:cubicBezTo>
                  <a:cubicBezTo>
                    <a:pt x="217" y="314"/>
                    <a:pt x="215" y="315"/>
                    <a:pt x="213" y="316"/>
                  </a:cubicBezTo>
                  <a:cubicBezTo>
                    <a:pt x="209" y="318"/>
                    <a:pt x="204" y="320"/>
                    <a:pt x="207" y="328"/>
                  </a:cubicBezTo>
                  <a:cubicBezTo>
                    <a:pt x="210" y="324"/>
                    <a:pt x="213" y="322"/>
                    <a:pt x="214" y="323"/>
                  </a:cubicBezTo>
                  <a:cubicBezTo>
                    <a:pt x="215" y="323"/>
                    <a:pt x="215" y="324"/>
                    <a:pt x="216" y="325"/>
                  </a:cubicBezTo>
                  <a:cubicBezTo>
                    <a:pt x="216" y="325"/>
                    <a:pt x="216" y="326"/>
                    <a:pt x="217" y="327"/>
                  </a:cubicBezTo>
                  <a:cubicBezTo>
                    <a:pt x="217" y="327"/>
                    <a:pt x="221" y="327"/>
                    <a:pt x="224" y="327"/>
                  </a:cubicBezTo>
                  <a:cubicBezTo>
                    <a:pt x="227" y="326"/>
                    <a:pt x="230" y="326"/>
                    <a:pt x="231" y="327"/>
                  </a:cubicBezTo>
                  <a:cubicBezTo>
                    <a:pt x="231" y="327"/>
                    <a:pt x="231" y="328"/>
                    <a:pt x="231" y="328"/>
                  </a:cubicBezTo>
                  <a:cubicBezTo>
                    <a:pt x="230" y="328"/>
                    <a:pt x="230" y="328"/>
                    <a:pt x="229" y="328"/>
                  </a:cubicBezTo>
                  <a:cubicBezTo>
                    <a:pt x="228" y="328"/>
                    <a:pt x="228" y="328"/>
                    <a:pt x="228" y="329"/>
                  </a:cubicBezTo>
                  <a:cubicBezTo>
                    <a:pt x="227" y="329"/>
                    <a:pt x="226" y="329"/>
                    <a:pt x="225" y="329"/>
                  </a:cubicBezTo>
                  <a:cubicBezTo>
                    <a:pt x="220" y="330"/>
                    <a:pt x="215" y="331"/>
                    <a:pt x="214" y="333"/>
                  </a:cubicBezTo>
                  <a:cubicBezTo>
                    <a:pt x="214" y="333"/>
                    <a:pt x="214" y="334"/>
                    <a:pt x="214" y="334"/>
                  </a:cubicBezTo>
                  <a:cubicBezTo>
                    <a:pt x="214" y="334"/>
                    <a:pt x="214" y="335"/>
                    <a:pt x="214" y="336"/>
                  </a:cubicBezTo>
                  <a:cubicBezTo>
                    <a:pt x="213" y="337"/>
                    <a:pt x="212" y="338"/>
                    <a:pt x="211" y="339"/>
                  </a:cubicBezTo>
                  <a:cubicBezTo>
                    <a:pt x="209" y="340"/>
                    <a:pt x="207" y="342"/>
                    <a:pt x="207" y="347"/>
                  </a:cubicBezTo>
                  <a:cubicBezTo>
                    <a:pt x="208" y="351"/>
                    <a:pt x="211" y="353"/>
                    <a:pt x="212" y="354"/>
                  </a:cubicBezTo>
                  <a:cubicBezTo>
                    <a:pt x="212" y="353"/>
                    <a:pt x="212" y="353"/>
                    <a:pt x="212" y="352"/>
                  </a:cubicBezTo>
                  <a:cubicBezTo>
                    <a:pt x="212" y="349"/>
                    <a:pt x="212" y="345"/>
                    <a:pt x="215" y="345"/>
                  </a:cubicBezTo>
                  <a:cubicBezTo>
                    <a:pt x="216" y="344"/>
                    <a:pt x="217" y="345"/>
                    <a:pt x="217" y="346"/>
                  </a:cubicBezTo>
                  <a:cubicBezTo>
                    <a:pt x="218" y="347"/>
                    <a:pt x="219" y="348"/>
                    <a:pt x="220" y="348"/>
                  </a:cubicBezTo>
                  <a:cubicBezTo>
                    <a:pt x="222" y="347"/>
                    <a:pt x="225" y="344"/>
                    <a:pt x="228" y="341"/>
                  </a:cubicBezTo>
                  <a:cubicBezTo>
                    <a:pt x="232" y="338"/>
                    <a:pt x="235" y="335"/>
                    <a:pt x="237" y="335"/>
                  </a:cubicBezTo>
                  <a:cubicBezTo>
                    <a:pt x="237" y="335"/>
                    <a:pt x="237" y="335"/>
                    <a:pt x="238" y="335"/>
                  </a:cubicBezTo>
                  <a:cubicBezTo>
                    <a:pt x="238" y="335"/>
                    <a:pt x="238" y="335"/>
                    <a:pt x="238" y="335"/>
                  </a:cubicBezTo>
                  <a:cubicBezTo>
                    <a:pt x="238" y="335"/>
                    <a:pt x="238" y="335"/>
                    <a:pt x="238" y="336"/>
                  </a:cubicBezTo>
                  <a:cubicBezTo>
                    <a:pt x="238" y="336"/>
                    <a:pt x="237" y="337"/>
                    <a:pt x="235" y="338"/>
                  </a:cubicBezTo>
                  <a:cubicBezTo>
                    <a:pt x="233" y="341"/>
                    <a:pt x="229" y="344"/>
                    <a:pt x="229" y="347"/>
                  </a:cubicBezTo>
                  <a:cubicBezTo>
                    <a:pt x="228" y="349"/>
                    <a:pt x="229" y="350"/>
                    <a:pt x="231" y="351"/>
                  </a:cubicBezTo>
                  <a:cubicBezTo>
                    <a:pt x="232" y="352"/>
                    <a:pt x="233" y="353"/>
                    <a:pt x="233" y="354"/>
                  </a:cubicBezTo>
                  <a:cubicBezTo>
                    <a:pt x="233" y="357"/>
                    <a:pt x="236" y="359"/>
                    <a:pt x="238" y="360"/>
                  </a:cubicBezTo>
                  <a:cubicBezTo>
                    <a:pt x="242" y="362"/>
                    <a:pt x="245" y="363"/>
                    <a:pt x="246" y="362"/>
                  </a:cubicBezTo>
                  <a:cubicBezTo>
                    <a:pt x="246" y="362"/>
                    <a:pt x="245" y="361"/>
                    <a:pt x="244" y="360"/>
                  </a:cubicBezTo>
                  <a:cubicBezTo>
                    <a:pt x="242" y="358"/>
                    <a:pt x="239" y="354"/>
                    <a:pt x="240" y="352"/>
                  </a:cubicBezTo>
                  <a:cubicBezTo>
                    <a:pt x="241" y="352"/>
                    <a:pt x="242" y="352"/>
                    <a:pt x="243" y="352"/>
                  </a:cubicBezTo>
                  <a:cubicBezTo>
                    <a:pt x="244" y="352"/>
                    <a:pt x="245" y="352"/>
                    <a:pt x="246" y="352"/>
                  </a:cubicBezTo>
                  <a:cubicBezTo>
                    <a:pt x="246" y="352"/>
                    <a:pt x="246" y="351"/>
                    <a:pt x="246" y="350"/>
                  </a:cubicBezTo>
                  <a:cubicBezTo>
                    <a:pt x="245" y="347"/>
                    <a:pt x="244" y="340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32"/>
                    <a:pt x="255" y="336"/>
                    <a:pt x="259" y="336"/>
                  </a:cubicBezTo>
                  <a:cubicBezTo>
                    <a:pt x="262" y="337"/>
                    <a:pt x="261" y="341"/>
                    <a:pt x="261" y="344"/>
                  </a:cubicBezTo>
                  <a:cubicBezTo>
                    <a:pt x="261" y="344"/>
                    <a:pt x="261" y="345"/>
                    <a:pt x="261" y="345"/>
                  </a:cubicBezTo>
                  <a:cubicBezTo>
                    <a:pt x="262" y="344"/>
                    <a:pt x="266" y="339"/>
                    <a:pt x="265" y="333"/>
                  </a:cubicBezTo>
                  <a:cubicBezTo>
                    <a:pt x="265" y="333"/>
                    <a:pt x="265" y="333"/>
                    <a:pt x="265" y="333"/>
                  </a:cubicBezTo>
                  <a:cubicBezTo>
                    <a:pt x="265" y="333"/>
                    <a:pt x="268" y="331"/>
                    <a:pt x="268" y="329"/>
                  </a:cubicBezTo>
                  <a:cubicBezTo>
                    <a:pt x="269" y="327"/>
                    <a:pt x="268" y="326"/>
                    <a:pt x="267" y="325"/>
                  </a:cubicBezTo>
                  <a:cubicBezTo>
                    <a:pt x="265" y="323"/>
                    <a:pt x="262" y="321"/>
                    <a:pt x="263" y="311"/>
                  </a:cubicBezTo>
                  <a:cubicBezTo>
                    <a:pt x="263" y="309"/>
                    <a:pt x="263" y="309"/>
                    <a:pt x="262" y="308"/>
                  </a:cubicBezTo>
                  <a:cubicBezTo>
                    <a:pt x="261" y="308"/>
                    <a:pt x="261" y="307"/>
                    <a:pt x="260" y="307"/>
                  </a:cubicBezTo>
                  <a:cubicBezTo>
                    <a:pt x="259" y="306"/>
                    <a:pt x="258" y="304"/>
                    <a:pt x="258" y="303"/>
                  </a:cubicBezTo>
                  <a:cubicBezTo>
                    <a:pt x="258" y="303"/>
                    <a:pt x="259" y="303"/>
                    <a:pt x="259" y="303"/>
                  </a:cubicBezTo>
                  <a:cubicBezTo>
                    <a:pt x="263" y="305"/>
                    <a:pt x="267" y="304"/>
                    <a:pt x="268" y="303"/>
                  </a:cubicBezTo>
                  <a:cubicBezTo>
                    <a:pt x="270" y="290"/>
                    <a:pt x="269" y="287"/>
                    <a:pt x="269" y="286"/>
                  </a:cubicBezTo>
                  <a:cubicBezTo>
                    <a:pt x="264" y="287"/>
                    <a:pt x="261" y="286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59" y="283"/>
                    <a:pt x="259" y="283"/>
                    <a:pt x="259" y="283"/>
                  </a:cubicBezTo>
                  <a:cubicBezTo>
                    <a:pt x="263" y="284"/>
                    <a:pt x="267" y="283"/>
                    <a:pt x="269" y="282"/>
                  </a:cubicBezTo>
                  <a:cubicBezTo>
                    <a:pt x="269" y="274"/>
                    <a:pt x="268" y="266"/>
                    <a:pt x="267" y="266"/>
                  </a:cubicBezTo>
                  <a:cubicBezTo>
                    <a:pt x="263" y="267"/>
                    <a:pt x="260" y="267"/>
                    <a:pt x="256" y="264"/>
                  </a:cubicBezTo>
                  <a:cubicBezTo>
                    <a:pt x="255" y="263"/>
                    <a:pt x="255" y="261"/>
                    <a:pt x="255" y="260"/>
                  </a:cubicBezTo>
                  <a:cubicBezTo>
                    <a:pt x="255" y="258"/>
                    <a:pt x="255" y="257"/>
                    <a:pt x="253" y="257"/>
                  </a:cubicBezTo>
                  <a:cubicBezTo>
                    <a:pt x="246" y="255"/>
                    <a:pt x="240" y="250"/>
                    <a:pt x="239" y="248"/>
                  </a:cubicBezTo>
                  <a:cubicBezTo>
                    <a:pt x="236" y="244"/>
                    <a:pt x="237" y="242"/>
                    <a:pt x="237" y="242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37" y="241"/>
                    <a:pt x="237" y="241"/>
                    <a:pt x="237" y="241"/>
                  </a:cubicBezTo>
                  <a:cubicBezTo>
                    <a:pt x="240" y="243"/>
                    <a:pt x="242" y="243"/>
                    <a:pt x="245" y="242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5" y="229"/>
                    <a:pt x="243" y="229"/>
                    <a:pt x="241" y="228"/>
                  </a:cubicBezTo>
                  <a:cubicBezTo>
                    <a:pt x="239" y="227"/>
                    <a:pt x="237" y="224"/>
                    <a:pt x="237" y="224"/>
                  </a:cubicBezTo>
                  <a:cubicBezTo>
                    <a:pt x="237" y="224"/>
                    <a:pt x="237" y="223"/>
                    <a:pt x="237" y="223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3"/>
                    <a:pt x="239" y="224"/>
                    <a:pt x="242" y="225"/>
                  </a:cubicBezTo>
                  <a:cubicBezTo>
                    <a:pt x="244" y="225"/>
                    <a:pt x="246" y="225"/>
                    <a:pt x="247" y="224"/>
                  </a:cubicBezTo>
                  <a:cubicBezTo>
                    <a:pt x="248" y="210"/>
                    <a:pt x="248" y="210"/>
                    <a:pt x="248" y="210"/>
                  </a:cubicBezTo>
                  <a:cubicBezTo>
                    <a:pt x="245" y="210"/>
                    <a:pt x="243" y="209"/>
                    <a:pt x="242" y="208"/>
                  </a:cubicBezTo>
                  <a:cubicBezTo>
                    <a:pt x="240" y="207"/>
                    <a:pt x="240" y="205"/>
                    <a:pt x="240" y="204"/>
                  </a:cubicBezTo>
                  <a:cubicBezTo>
                    <a:pt x="240" y="204"/>
                    <a:pt x="240" y="204"/>
                    <a:pt x="241" y="204"/>
                  </a:cubicBezTo>
                  <a:cubicBezTo>
                    <a:pt x="255" y="202"/>
                    <a:pt x="265" y="188"/>
                    <a:pt x="267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68" y="176"/>
                    <a:pt x="268" y="176"/>
                    <a:pt x="268" y="176"/>
                  </a:cubicBezTo>
                  <a:cubicBezTo>
                    <a:pt x="270" y="177"/>
                    <a:pt x="273" y="178"/>
                    <a:pt x="276" y="177"/>
                  </a:cubicBezTo>
                  <a:cubicBezTo>
                    <a:pt x="276" y="174"/>
                    <a:pt x="276" y="167"/>
                    <a:pt x="276" y="166"/>
                  </a:cubicBezTo>
                  <a:cubicBezTo>
                    <a:pt x="272" y="166"/>
                    <a:pt x="270" y="164"/>
                    <a:pt x="269" y="16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1923678"/>
            <a:ext cx="5855530" cy="1114418"/>
          </a:xfrm>
        </p:spPr>
        <p:txBody>
          <a:bodyPr anchor="b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147814"/>
            <a:ext cx="585553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0437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bg>
      <p:bgPr>
        <a:solidFill>
          <a:srgbClr val="5AB5EC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860868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0" y="2936763"/>
            <a:ext cx="91440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7138" y="781595"/>
            <a:ext cx="2292530" cy="2292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272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Otsikkodia">
  <p:cSld name="9_Otsikkodia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860868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0" y="2936763"/>
            <a:ext cx="91440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2295" y="776805"/>
            <a:ext cx="2314162" cy="231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62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Otsikkodia">
  <p:cSld name="6_Otsikkodia">
    <p:bg>
      <p:bgPr>
        <a:solidFill>
          <a:srgbClr val="CB006A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5860868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0" y="2936763"/>
            <a:ext cx="91440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7138" y="784858"/>
            <a:ext cx="2292530" cy="2292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430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Otsikkodia">
  <p:cSld name="5_Otsikkodia">
    <p:bg>
      <p:bgPr>
        <a:solidFill>
          <a:srgbClr val="5AB5E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524000" y="278474"/>
            <a:ext cx="71628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57200" y="1536522"/>
            <a:ext cx="8229600" cy="313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443446" cy="1443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04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dia">
  <p:cSld name="1_Otsikkodia">
    <p:bg>
      <p:bgPr>
        <a:solidFill>
          <a:srgbClr val="A0CD3D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1524000" y="278474"/>
            <a:ext cx="71628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457200" y="1536522"/>
            <a:ext cx="8229600" cy="313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760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tsikkodia">
  <p:cSld name="2_Otsikkodia">
    <p:bg>
      <p:bgPr>
        <a:solidFill>
          <a:srgbClr val="304E88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524000" y="278474"/>
            <a:ext cx="71628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457200" y="1536522"/>
            <a:ext cx="8229600" cy="313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456508" cy="1456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71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tsikkodia">
  <p:cSld name="3_Otsikkodia">
    <p:bg>
      <p:bgPr>
        <a:solidFill>
          <a:srgbClr val="CB006A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1524000" y="278474"/>
            <a:ext cx="71628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457200" y="1536522"/>
            <a:ext cx="8229600" cy="313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456508" cy="1456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738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Osan ylätunnist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22316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22316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70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3347864" y="323850"/>
            <a:ext cx="5402437" cy="4497388"/>
          </a:xfrm>
          <a:prstGeom prst="rect">
            <a:avLst/>
          </a:pr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Rectangle 2"/>
          <p:cNvSpPr/>
          <p:nvPr userDrawn="1"/>
        </p:nvSpPr>
        <p:spPr>
          <a:xfrm>
            <a:off x="395288" y="323850"/>
            <a:ext cx="2952576" cy="449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06" y="1324157"/>
            <a:ext cx="3021753" cy="2592289"/>
          </a:xfrm>
          <a:prstGeom prst="rect">
            <a:avLst/>
          </a:prstGeom>
          <a:noFill/>
        </p:spPr>
      </p:pic>
      <p:sp>
        <p:nvSpPr>
          <p:cNvPr id="8" name="Otsikko 1"/>
          <p:cNvSpPr>
            <a:spLocks noGrp="1"/>
          </p:cNvSpPr>
          <p:nvPr>
            <p:ph type="ctrTitle"/>
          </p:nvPr>
        </p:nvSpPr>
        <p:spPr>
          <a:xfrm>
            <a:off x="611560" y="540982"/>
            <a:ext cx="2592288" cy="2887616"/>
          </a:xfrm>
        </p:spPr>
        <p:txBody>
          <a:bodyPr anchor="b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611560" y="3705357"/>
            <a:ext cx="2576728" cy="102745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168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hjä">
  <p:cSld name="2_Tyhjä">
    <p:bg>
      <p:bgPr>
        <a:solidFill>
          <a:srgbClr val="304E88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494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tsikollinen sisältö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502289" y="36096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10604" y="360964"/>
            <a:ext cx="4176199" cy="408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1502289" y="1232500"/>
            <a:ext cx="3008313" cy="321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84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Otsikollinen kuva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792291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pic" idx="2"/>
          </p:nvPr>
        </p:nvSpPr>
        <p:spPr>
          <a:xfrm>
            <a:off x="1792291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792291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195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ollinen kuva">
  <p:cSld name="1_Otsikollinen kuva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496" y="614997"/>
            <a:ext cx="5371268" cy="3580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046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tsikollinen kuva">
  <p:cSld name="2_Otsikollinen kuva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0387" y="1137341"/>
            <a:ext cx="4303227" cy="2868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159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tsikollinen kuva">
  <p:cSld name="3_Otsikollinen kuv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564" y="1110118"/>
            <a:ext cx="3962400" cy="264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043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yhjä" type="blank">
  <p:cSld name="3_Tyhjä">
    <p:bg>
      <p:bgPr>
        <a:solidFill>
          <a:srgbClr val="A0CD3D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1230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278472"/>
            <a:ext cx="7162800" cy="110251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1536519"/>
            <a:ext cx="8229600" cy="3132773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913E-2324-814B-97DF-A9DC456A27A6}" type="datetime1">
              <a:rPr lang="fi-FI" smtClean="0"/>
              <a:pPr/>
              <a:t>4.3.2019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4"/>
            <a:ext cx="1486445" cy="14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7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6444" y="205979"/>
            <a:ext cx="7200356" cy="85725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B723-4E20-7C4E-AD1F-EBC9B9BD6F95}" type="datetime1">
              <a:rPr lang="fi-FI" smtClean="0"/>
              <a:pPr/>
              <a:t>4.3.2019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4"/>
            <a:ext cx="1486445" cy="14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5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bg>
      <p:bgPr>
        <a:solidFill>
          <a:srgbClr val="5AB5EC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5860868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0" y="2936763"/>
            <a:ext cx="91440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7138" y="781595"/>
            <a:ext cx="2292530" cy="2292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74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410997"/>
            <a:ext cx="7490792" cy="3393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7490792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4.3.2019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Otsikkodia">
  <p:cSld name="9_Otsikkodia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860868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0" y="2936763"/>
            <a:ext cx="91440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82295" y="776805"/>
            <a:ext cx="2314162" cy="231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935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Otsikkodia">
  <p:cSld name="6_Otsikkodia">
    <p:bg>
      <p:bgPr>
        <a:solidFill>
          <a:srgbClr val="CB006A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5860868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0" y="2936763"/>
            <a:ext cx="91440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7138" y="784858"/>
            <a:ext cx="2292530" cy="2292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67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Otsikkodia">
  <p:cSld name="5_Otsikkodia">
    <p:bg>
      <p:bgPr>
        <a:solidFill>
          <a:srgbClr val="5AB5EC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524000" y="278474"/>
            <a:ext cx="71628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457200" y="1536522"/>
            <a:ext cx="8229600" cy="313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443446" cy="1443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0238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dia">
  <p:cSld name="1_Otsikkodia">
    <p:bg>
      <p:bgPr>
        <a:solidFill>
          <a:srgbClr val="A0CD3D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1524000" y="278474"/>
            <a:ext cx="71628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457200" y="1536522"/>
            <a:ext cx="8229600" cy="313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886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tsikkodia">
  <p:cSld name="2_Otsikkodia">
    <p:bg>
      <p:bgPr>
        <a:solidFill>
          <a:srgbClr val="304E88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524000" y="278474"/>
            <a:ext cx="71628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457200" y="1536522"/>
            <a:ext cx="8229600" cy="313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456508" cy="1456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700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tsikkodia">
  <p:cSld name="3_Otsikkodia">
    <p:bg>
      <p:bgPr>
        <a:solidFill>
          <a:srgbClr val="CB006A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2" name="Shape 112"/>
          <p:cNvSpPr txBox="1">
            <a:spLocks noGrp="1"/>
          </p:cNvSpPr>
          <p:nvPr>
            <p:ph type="ctrTitle"/>
          </p:nvPr>
        </p:nvSpPr>
        <p:spPr>
          <a:xfrm>
            <a:off x="1524000" y="278474"/>
            <a:ext cx="71628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ubTitle" idx="1"/>
          </p:nvPr>
        </p:nvSpPr>
        <p:spPr>
          <a:xfrm>
            <a:off x="457200" y="1536522"/>
            <a:ext cx="8229600" cy="313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"/>
            <a:ext cx="1456508" cy="1456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238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tsikko ja sisältö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86444" y="205979"/>
            <a:ext cx="7200356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618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Osan ylätunnist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22316" y="3305179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22316" y="218003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900" marR="0" lvl="0" indent="-17145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955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yhjä">
  <p:cSld name="7_Tyhjä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785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yhjä">
  <p:cSld name="16_Tyhjä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374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763688" y="1707654"/>
            <a:ext cx="6840760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3316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" y="267494"/>
            <a:ext cx="1091188" cy="93610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kstiruutu 8"/>
          <p:cNvSpPr txBox="1"/>
          <p:nvPr userDrawn="1"/>
        </p:nvSpPr>
        <p:spPr>
          <a:xfrm>
            <a:off x="0" y="4790474"/>
            <a:ext cx="1331640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VALTIONEUVOSTO.FI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3752" y="4727776"/>
            <a:ext cx="12241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4443958"/>
            <a:ext cx="1331640" cy="2525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4.3.2019</a:t>
            </a:fld>
            <a:endParaRPr lang="fi-FI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691680" y="2715766"/>
            <a:ext cx="6408712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763688" y="2787774"/>
            <a:ext cx="6769100" cy="649287"/>
          </a:xfrm>
        </p:spPr>
        <p:txBody>
          <a:bodyPr wrap="square" lIns="108000">
            <a:normAutofit/>
          </a:bodyPr>
          <a:lstStyle>
            <a:lvl1pPr marL="0" indent="0">
              <a:buNone/>
              <a:defRPr lang="fi-FI" sz="20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24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hjä">
  <p:cSld name="1_Tyhjä">
    <p:bg>
      <p:bgPr>
        <a:solidFill>
          <a:srgbClr val="5AB5E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566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yhjä">
  <p:cSld name="2_Tyhjä">
    <p:bg>
      <p:bgPr>
        <a:solidFill>
          <a:srgbClr val="304E88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980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yhjä">
  <p:cSld name="4_Tyhjä">
    <p:bg>
      <p:bgPr>
        <a:solidFill>
          <a:srgbClr val="FF931E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470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tsikollinen sisältö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502289" y="360960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10604" y="360964"/>
            <a:ext cx="4176199" cy="408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1502289" y="1232500"/>
            <a:ext cx="3008313" cy="321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51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Otsikollinen kuva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792291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pic" idx="2"/>
          </p:nvPr>
        </p:nvSpPr>
        <p:spPr>
          <a:xfrm>
            <a:off x="1792291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792291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spcBef>
                <a:spcPts val="15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spcBef>
                <a:spcPts val="13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837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ollinen kuva">
  <p:cSld name="1_Otsikollinen kuva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5496" y="614997"/>
            <a:ext cx="5371268" cy="3580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4042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tsikollinen kuva">
  <p:cSld name="2_Otsikollinen kuva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0387" y="1137341"/>
            <a:ext cx="4303227" cy="2868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583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tsikollinen kuva">
  <p:cSld name="3_Otsikollinen kuv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484"/>
            <a:ext cx="1486445" cy="148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564" y="1110118"/>
            <a:ext cx="3962400" cy="264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892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yhjä" type="blank">
  <p:cSld name="3_Tyhjä">
    <p:bg>
      <p:bgPr>
        <a:solidFill>
          <a:srgbClr val="A0CD3D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762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>
            <a:spLocks noGrp="1"/>
          </p:cNvSpPr>
          <p:nvPr>
            <p:ph type="sldNum" idx="12"/>
          </p:nvPr>
        </p:nvSpPr>
        <p:spPr>
          <a:xfrm>
            <a:off x="8304465" y="4779122"/>
            <a:ext cx="578250" cy="14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14" name="Shape 914"/>
          <p:cNvSpPr txBox="1">
            <a:spLocks noGrp="1"/>
          </p:cNvSpPr>
          <p:nvPr>
            <p:ph type="title"/>
          </p:nvPr>
        </p:nvSpPr>
        <p:spPr>
          <a:xfrm>
            <a:off x="285750" y="285753"/>
            <a:ext cx="85725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30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350"/>
            </a:lvl9pPr>
          </a:lstStyle>
          <a:p>
            <a:endParaRPr/>
          </a:p>
        </p:txBody>
      </p:sp>
      <p:sp>
        <p:nvSpPr>
          <p:cNvPr id="915" name="Shape 915"/>
          <p:cNvSpPr txBox="1">
            <a:spLocks noGrp="1"/>
          </p:cNvSpPr>
          <p:nvPr>
            <p:ph type="body" idx="1"/>
          </p:nvPr>
        </p:nvSpPr>
        <p:spPr>
          <a:xfrm>
            <a:off x="258764" y="1076960"/>
            <a:ext cx="8618625" cy="345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10000"/>
              </a:lnSpc>
              <a:spcBef>
                <a:spcPts val="600"/>
              </a:spcBef>
              <a:spcAft>
                <a:spcPts val="45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6" name="Shape 916"/>
          <p:cNvSpPr txBox="1">
            <a:spLocks noGrp="1"/>
          </p:cNvSpPr>
          <p:nvPr>
            <p:ph type="body" idx="2"/>
          </p:nvPr>
        </p:nvSpPr>
        <p:spPr>
          <a:xfrm>
            <a:off x="258764" y="548641"/>
            <a:ext cx="8618625" cy="26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85800" marR="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57175" algn="l" rtl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381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381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10000"/>
              </a:lnSpc>
              <a:spcBef>
                <a:spcPts val="600"/>
              </a:spcBef>
              <a:spcAft>
                <a:spcPts val="450"/>
              </a:spcAft>
              <a:buClr>
                <a:schemeClr val="dk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47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laita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91680" y="1410997"/>
            <a:ext cx="6912768" cy="3393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691680" y="235340"/>
            <a:ext cx="6912768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33164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" y="267494"/>
            <a:ext cx="1091188" cy="93610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ekstiruutu 8"/>
          <p:cNvSpPr txBox="1"/>
          <p:nvPr userDrawn="1"/>
        </p:nvSpPr>
        <p:spPr>
          <a:xfrm>
            <a:off x="0" y="4790474"/>
            <a:ext cx="1331640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800" dirty="0" smtClean="0">
                <a:solidFill>
                  <a:schemeClr val="bg1"/>
                </a:solidFill>
              </a:rPr>
              <a:t>VALTIONEUVOSTO.FI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3752" y="4727776"/>
            <a:ext cx="122413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0" y="4443958"/>
            <a:ext cx="1331640" cy="25254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4.3.2019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9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Shape 692"/>
          <p:cNvSpPr txBox="1">
            <a:spLocks noGrp="1"/>
          </p:cNvSpPr>
          <p:nvPr>
            <p:ph type="sldNum" idx="12"/>
          </p:nvPr>
        </p:nvSpPr>
        <p:spPr>
          <a:xfrm>
            <a:off x="8304464" y="4779121"/>
            <a:ext cx="578250" cy="14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960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410997"/>
            <a:ext cx="7490792" cy="3393001"/>
          </a:xfrm>
        </p:spPr>
        <p:txBody>
          <a:bodyPr numCol="2" spcCol="36000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7490792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4.3.2019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410997"/>
            <a:ext cx="4826496" cy="339300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7490792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4.3.2019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56176" y="1419621"/>
            <a:ext cx="2448074" cy="3371453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62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iso_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3656" y="1995686"/>
            <a:ext cx="3602360" cy="2808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235340"/>
            <a:ext cx="3602360" cy="15443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4.3.2019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076056" y="267494"/>
            <a:ext cx="3528194" cy="4523581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81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11560" cy="5142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32040" y="3723879"/>
            <a:ext cx="3672408" cy="1152128"/>
          </a:xfrm>
        </p:spPr>
        <p:txBody>
          <a:bodyPr tIns="144000" numCol="1" spcCol="360000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804862" indent="0">
              <a:buNone/>
              <a:defRPr sz="1100"/>
            </a:lvl3pPr>
            <a:lvl4pPr marL="987425" indent="0">
              <a:buNone/>
              <a:defRPr sz="1100"/>
            </a:lvl4pPr>
            <a:lvl5pPr marL="1168400" indent="0">
              <a:buNone/>
              <a:defRPr sz="11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57139" y="4846182"/>
            <a:ext cx="395536" cy="20110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113656" y="3723877"/>
            <a:ext cx="3602360" cy="1059549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ruutu 8"/>
          <p:cNvSpPr txBox="1"/>
          <p:nvPr userDrawn="1"/>
        </p:nvSpPr>
        <p:spPr>
          <a:xfrm>
            <a:off x="39813" y="4790474"/>
            <a:ext cx="539552" cy="20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900" dirty="0" smtClean="0">
                <a:solidFill>
                  <a:schemeClr val="bg1"/>
                </a:solidFill>
              </a:rPr>
              <a:t>VN.FI</a:t>
            </a:r>
            <a:endParaRPr lang="fi-FI" sz="9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6702" y="4711419"/>
            <a:ext cx="5040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895" y="4458878"/>
            <a:ext cx="504056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fld id="{9504BABE-377C-4042-9CE4-D8BB0ACFBA08}" type="datetime1">
              <a:rPr lang="fi-FI" smtClean="0"/>
              <a:t>4.3.2019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03848" y="4846182"/>
            <a:ext cx="2736304" cy="201104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3" y="331649"/>
            <a:ext cx="267922" cy="367893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15616" y="331648"/>
            <a:ext cx="7488634" cy="317620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44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6" r:id="rId3"/>
    <p:sldLayoutId id="2147483686" r:id="rId4"/>
    <p:sldLayoutId id="2147483685" r:id="rId5"/>
    <p:sldLayoutId id="2147483677" r:id="rId6"/>
    <p:sldLayoutId id="2147483678" r:id="rId7"/>
    <p:sldLayoutId id="2147483679" r:id="rId8"/>
    <p:sldLayoutId id="2147483680" r:id="rId9"/>
    <p:sldLayoutId id="2147483675" r:id="rId10"/>
    <p:sldLayoutId id="214748366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0747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30" r:id="rId16"/>
    <p:sldLayoutId id="214748373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Char char="o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24397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youtube.com/watch?v=2qK78nHAN8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DigiNYT</a:t>
            </a:r>
            <a:r>
              <a:rPr lang="fi-FI" dirty="0"/>
              <a:t>-seurantaryhmän </a:t>
            </a:r>
            <a:r>
              <a:rPr lang="fi-FI" dirty="0" smtClean="0"/>
              <a:t>kannanotto</a:t>
            </a:r>
            <a:br>
              <a:rPr lang="fi-FI" dirty="0" smtClean="0"/>
            </a:br>
            <a:r>
              <a:rPr lang="fi-FI" sz="2400" dirty="0"/>
              <a:t>Varapuheenjohtaja Pekka Ala-Pietilä</a:t>
            </a:r>
            <a:r>
              <a:rPr lang="fi-FI" sz="2400" b="1" dirty="0"/>
              <a:t/>
            </a:r>
            <a:br>
              <a:rPr lang="fi-FI" sz="2400" b="1" dirty="0"/>
            </a:br>
            <a:r>
              <a:rPr lang="fi-FI" sz="1800" i="1" dirty="0" smtClean="0"/>
              <a:t>1.3.2019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7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/>
          <p:nvPr/>
        </p:nvGrpSpPr>
        <p:grpSpPr>
          <a:xfrm>
            <a:off x="-180528" y="976276"/>
            <a:ext cx="9865096" cy="1091418"/>
            <a:chOff x="611560" y="1419622"/>
            <a:chExt cx="8909674" cy="1091418"/>
          </a:xfrm>
          <a:scene3d>
            <a:camera prst="isometricOffAxis2Top"/>
            <a:lightRig rig="threePt" dir="t"/>
          </a:scene3d>
        </p:grpSpPr>
        <p:grpSp>
          <p:nvGrpSpPr>
            <p:cNvPr id="20" name="Ryhmä 19"/>
            <p:cNvGrpSpPr/>
            <p:nvPr/>
          </p:nvGrpSpPr>
          <p:grpSpPr>
            <a:xfrm>
              <a:off x="611560" y="1419622"/>
              <a:ext cx="8909674" cy="1091418"/>
              <a:chOff x="827584" y="987574"/>
              <a:chExt cx="7829555" cy="1091418"/>
            </a:xfrm>
          </p:grpSpPr>
          <p:sp>
            <p:nvSpPr>
              <p:cNvPr id="8" name="Suorakulmio 7"/>
              <p:cNvSpPr/>
              <p:nvPr/>
            </p:nvSpPr>
            <p:spPr>
              <a:xfrm>
                <a:off x="827584" y="987574"/>
                <a:ext cx="7829555" cy="108012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0" name="Suora yhdysviiva 9"/>
              <p:cNvCxnSpPr/>
              <p:nvPr/>
            </p:nvCxnSpPr>
            <p:spPr>
              <a:xfrm>
                <a:off x="827584" y="1347614"/>
                <a:ext cx="7829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uora yhdysviiva 10"/>
              <p:cNvCxnSpPr/>
              <p:nvPr/>
            </p:nvCxnSpPr>
            <p:spPr>
              <a:xfrm>
                <a:off x="827584" y="1707654"/>
                <a:ext cx="782955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uora yhdysviiva 15"/>
              <p:cNvCxnSpPr/>
              <p:nvPr/>
            </p:nvCxnSpPr>
            <p:spPr>
              <a:xfrm>
                <a:off x="1840040" y="998872"/>
                <a:ext cx="0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uora yhdysviiva 16"/>
              <p:cNvCxnSpPr/>
              <p:nvPr/>
            </p:nvCxnSpPr>
            <p:spPr>
              <a:xfrm>
                <a:off x="2915774" y="987574"/>
                <a:ext cx="0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uora yhdysviiva 17"/>
              <p:cNvCxnSpPr/>
              <p:nvPr/>
            </p:nvCxnSpPr>
            <p:spPr>
              <a:xfrm>
                <a:off x="4118065" y="998872"/>
                <a:ext cx="0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uora yhdysviiva 18"/>
              <p:cNvCxnSpPr/>
              <p:nvPr/>
            </p:nvCxnSpPr>
            <p:spPr>
              <a:xfrm>
                <a:off x="6379114" y="987574"/>
                <a:ext cx="0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uora yhdysviiva 52"/>
            <p:cNvCxnSpPr/>
            <p:nvPr/>
          </p:nvCxnSpPr>
          <p:spPr>
            <a:xfrm>
              <a:off x="5220072" y="1419622"/>
              <a:ext cx="0" cy="108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Suorakulmio 59"/>
          <p:cNvSpPr/>
          <p:nvPr/>
        </p:nvSpPr>
        <p:spPr>
          <a:xfrm>
            <a:off x="2703446" y="2295942"/>
            <a:ext cx="2199358" cy="4151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382380" y="1680531"/>
            <a:ext cx="4013133" cy="371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/>
          <p:cNvSpPr txBox="1"/>
          <p:nvPr/>
        </p:nvSpPr>
        <p:spPr>
          <a:xfrm>
            <a:off x="78407" y="51470"/>
            <a:ext cx="893193" cy="30777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i-FI" sz="1400" dirty="0" smtClean="0"/>
              <a:t>Politiikka</a:t>
            </a:r>
            <a:endParaRPr lang="fi-FI" sz="14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-13201" y="1183853"/>
            <a:ext cx="2015295" cy="30777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i-FI" sz="1400" dirty="0" smtClean="0"/>
              <a:t>Hallinnon toimeenpano</a:t>
            </a:r>
            <a:endParaRPr lang="fi-FI" sz="1400" dirty="0"/>
          </a:p>
        </p:txBody>
      </p:sp>
      <p:sp>
        <p:nvSpPr>
          <p:cNvPr id="27" name="Tekstiruutu 26"/>
          <p:cNvSpPr txBox="1"/>
          <p:nvPr/>
        </p:nvSpPr>
        <p:spPr>
          <a:xfrm>
            <a:off x="6883969" y="1132751"/>
            <a:ext cx="2440559" cy="43088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Seuraavan hallituksen lentävän vaihdon mahdollisuudet</a:t>
            </a:r>
            <a:endParaRPr lang="fi-FI" sz="110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5364088" y="771550"/>
            <a:ext cx="864094" cy="60016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Sipilän hallitus</a:t>
            </a:r>
          </a:p>
          <a:p>
            <a:r>
              <a:rPr lang="fi-FI" sz="1100" dirty="0" smtClean="0"/>
              <a:t>2015-2019</a:t>
            </a:r>
            <a:endParaRPr lang="fi-FI" sz="1100" dirty="0"/>
          </a:p>
        </p:txBody>
      </p:sp>
      <p:sp>
        <p:nvSpPr>
          <p:cNvPr id="29" name="Tekstiruutu 28"/>
          <p:cNvSpPr txBox="1"/>
          <p:nvPr/>
        </p:nvSpPr>
        <p:spPr>
          <a:xfrm>
            <a:off x="4427984" y="627534"/>
            <a:ext cx="1008112" cy="60016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Stubbin hallitus</a:t>
            </a:r>
          </a:p>
          <a:p>
            <a:r>
              <a:rPr lang="fi-FI" sz="1100" dirty="0" smtClean="0"/>
              <a:t>2014-2015</a:t>
            </a:r>
            <a:endParaRPr lang="fi-FI" sz="110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3370360" y="459418"/>
            <a:ext cx="1129632" cy="60016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Kataisen hallitus </a:t>
            </a:r>
          </a:p>
          <a:p>
            <a:r>
              <a:rPr lang="fi-FI" sz="1100" dirty="0" smtClean="0"/>
              <a:t>2011-2014</a:t>
            </a:r>
            <a:endParaRPr lang="fi-FI" sz="11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2092347" y="267494"/>
            <a:ext cx="1039493" cy="60016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Kiviniemen hallitus</a:t>
            </a:r>
          </a:p>
          <a:p>
            <a:r>
              <a:rPr lang="fi-FI" sz="1100" dirty="0" smtClean="0"/>
              <a:t>2010-2011</a:t>
            </a:r>
            <a:endParaRPr lang="fi-FI" sz="1100" dirty="0"/>
          </a:p>
        </p:txBody>
      </p:sp>
      <p:sp>
        <p:nvSpPr>
          <p:cNvPr id="39" name="Tekstiruutu 38"/>
          <p:cNvSpPr txBox="1"/>
          <p:nvPr/>
        </p:nvSpPr>
        <p:spPr>
          <a:xfrm>
            <a:off x="5249689" y="41975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Suomen seuraavan hallituksen </a:t>
            </a:r>
            <a:r>
              <a:rPr lang="fi-FI" dirty="0" err="1" smtClean="0"/>
              <a:t>digitalisaatiotoimenpiteiden</a:t>
            </a:r>
            <a:r>
              <a:rPr lang="fi-FI" dirty="0" smtClean="0"/>
              <a:t> lentävä vaihto</a:t>
            </a:r>
            <a:endParaRPr lang="fi-FI" dirty="0"/>
          </a:p>
        </p:txBody>
      </p:sp>
      <p:sp>
        <p:nvSpPr>
          <p:cNvPr id="46" name="Tekstiruutu 45"/>
          <p:cNvSpPr txBox="1"/>
          <p:nvPr/>
        </p:nvSpPr>
        <p:spPr>
          <a:xfrm>
            <a:off x="107504" y="4352205"/>
            <a:ext cx="2551661" cy="307777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i-FI" sz="1400" dirty="0" smtClean="0"/>
              <a:t>Toimintatapojen uudistaminen</a:t>
            </a:r>
            <a:endParaRPr lang="fi-FI" sz="1400" dirty="0"/>
          </a:p>
        </p:txBody>
      </p:sp>
      <p:sp>
        <p:nvSpPr>
          <p:cNvPr id="47" name="Tekstiruutu 46"/>
          <p:cNvSpPr txBox="1"/>
          <p:nvPr/>
        </p:nvSpPr>
        <p:spPr>
          <a:xfrm>
            <a:off x="323528" y="4257452"/>
            <a:ext cx="2433680" cy="307777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i-FI" sz="1400" dirty="0" err="1" smtClean="0"/>
              <a:t>Digitalisaation</a:t>
            </a:r>
            <a:r>
              <a:rPr lang="fi-FI" sz="1400" dirty="0" smtClean="0"/>
              <a:t> infrastruktuuri</a:t>
            </a:r>
            <a:endParaRPr lang="fi-FI" sz="1400" dirty="0"/>
          </a:p>
        </p:txBody>
      </p:sp>
      <p:sp>
        <p:nvSpPr>
          <p:cNvPr id="48" name="Tekstiruutu 47"/>
          <p:cNvSpPr txBox="1"/>
          <p:nvPr/>
        </p:nvSpPr>
        <p:spPr>
          <a:xfrm>
            <a:off x="475928" y="4199091"/>
            <a:ext cx="2914580" cy="307777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i-FI" sz="1400" dirty="0" smtClean="0"/>
              <a:t>Palvelut &amp; liiketoimintaedellytykset</a:t>
            </a:r>
            <a:endParaRPr lang="fi-FI" sz="1400" dirty="0"/>
          </a:p>
        </p:txBody>
      </p:sp>
      <p:sp>
        <p:nvSpPr>
          <p:cNvPr id="50" name="Tekstiruutu 49"/>
          <p:cNvSpPr txBox="1"/>
          <p:nvPr/>
        </p:nvSpPr>
        <p:spPr>
          <a:xfrm>
            <a:off x="4151189" y="2859782"/>
            <a:ext cx="1788963" cy="2677656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800" dirty="0" smtClean="0"/>
              <a:t>Lukuisia digitalisaatiota edistäviä hankkeita 2015 – 2019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err="1" smtClean="0"/>
              <a:t>KaPA</a:t>
            </a:r>
            <a:r>
              <a:rPr lang="fi-FI" sz="800" dirty="0" smtClean="0"/>
              <a:t>-laki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TOIMI-hanke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Tekoälyaika-hanke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#AuroraAI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/>
              <a:t>LAPE-hanke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err="1"/>
              <a:t>Soten</a:t>
            </a:r>
            <a:r>
              <a:rPr lang="fi-FI" sz="800" dirty="0"/>
              <a:t> toisiolaki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Tietopolitiikan ja tekoälyn selonteko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Perustoimeentulo Kelaan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Ekosysteemifoorumi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Datatalousfoorumi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Kansallinen tulorekisteri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KIRA-digi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Yhteinen tieto (YTI) –hanke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err="1" smtClean="0"/>
              <a:t>MyData</a:t>
            </a:r>
            <a:r>
              <a:rPr lang="fi-FI" sz="800" dirty="0" smtClean="0"/>
              <a:t> / KOSKI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err="1" smtClean="0"/>
              <a:t>DigiNYT</a:t>
            </a:r>
            <a:endParaRPr lang="fi-FI" sz="8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Kanta/</a:t>
            </a:r>
            <a:r>
              <a:rPr lang="fi-FI" sz="800" dirty="0" err="1" smtClean="0"/>
              <a:t>OmaKanta</a:t>
            </a:r>
            <a:endParaRPr lang="fi-FI" sz="8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LIPA + puolesta-asiointi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i-FI" sz="800" dirty="0" smtClean="0"/>
              <a:t>Tiedonhallintalaki</a:t>
            </a:r>
            <a:endParaRPr lang="fi-FI" sz="800" dirty="0"/>
          </a:p>
        </p:txBody>
      </p:sp>
      <p:sp>
        <p:nvSpPr>
          <p:cNvPr id="49" name="Tekstiruutu 48"/>
          <p:cNvSpPr txBox="1"/>
          <p:nvPr/>
        </p:nvSpPr>
        <p:spPr>
          <a:xfrm>
            <a:off x="395536" y="1603106"/>
            <a:ext cx="3293051" cy="43088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Sähköisen asioinnin ja demokratian vauhdittamisohjelma (</a:t>
            </a:r>
            <a:r>
              <a:rPr lang="fi-FI" sz="1100" dirty="0" err="1" smtClean="0"/>
              <a:t>SADe</a:t>
            </a:r>
            <a:r>
              <a:rPr lang="fi-FI" sz="1100" dirty="0" smtClean="0"/>
              <a:t>) 2009 – 2015 </a:t>
            </a:r>
            <a:endParaRPr lang="fi-FI" sz="1100" dirty="0"/>
          </a:p>
        </p:txBody>
      </p:sp>
      <p:grpSp>
        <p:nvGrpSpPr>
          <p:cNvPr id="36" name="Ryhmä 35"/>
          <p:cNvGrpSpPr/>
          <p:nvPr/>
        </p:nvGrpSpPr>
        <p:grpSpPr>
          <a:xfrm>
            <a:off x="4181063" y="1074128"/>
            <a:ext cx="606961" cy="633526"/>
            <a:chOff x="2603583" y="608170"/>
            <a:chExt cx="2857500" cy="2857500"/>
          </a:xfrm>
          <a:scene3d>
            <a:camera prst="isometricOffAxis2Left"/>
            <a:lightRig rig="threePt" dir="t"/>
          </a:scene3d>
        </p:grpSpPr>
        <p:pic>
          <p:nvPicPr>
            <p:cNvPr id="32" name="Kuva 31" descr="mi cary es especial si lo es y no lo digo por que sea mi ...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3583" y="608170"/>
              <a:ext cx="2857500" cy="2857500"/>
            </a:xfrm>
            <a:prstGeom prst="rect">
              <a:avLst/>
            </a:prstGeom>
          </p:spPr>
        </p:pic>
        <p:sp>
          <p:nvSpPr>
            <p:cNvPr id="33" name="Pyöristetty suorakulmio 32"/>
            <p:cNvSpPr/>
            <p:nvPr/>
          </p:nvSpPr>
          <p:spPr>
            <a:xfrm rot="3570790">
              <a:off x="4593090" y="1270348"/>
              <a:ext cx="612068" cy="499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38" name="Kuva 37" descr="Running businessman PNG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46" y="843558"/>
            <a:ext cx="645918" cy="56068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24210"/>
            <a:ext cx="532744" cy="55139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55" name="Tekstiruutu 54"/>
          <p:cNvSpPr txBox="1"/>
          <p:nvPr/>
        </p:nvSpPr>
        <p:spPr>
          <a:xfrm>
            <a:off x="899592" y="99378"/>
            <a:ext cx="979424" cy="60016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Vanhasen II hallitus</a:t>
            </a:r>
          </a:p>
          <a:p>
            <a:r>
              <a:rPr lang="fi-FI" sz="1100" dirty="0" smtClean="0"/>
              <a:t>2007-2010</a:t>
            </a:r>
            <a:endParaRPr lang="fi-FI" sz="1100" dirty="0"/>
          </a:p>
        </p:txBody>
      </p:sp>
      <p:pic>
        <p:nvPicPr>
          <p:cNvPr id="51" name="Kuva 50" descr="Running businessman PNG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5526"/>
            <a:ext cx="645918" cy="56068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37" name="Kuva 36" descr="Progetto:Laboratorio grafico/Immagini da migliorare ...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15819"/>
            <a:ext cx="1307031" cy="70785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57" name="Tekstiruutu 56"/>
          <p:cNvSpPr txBox="1"/>
          <p:nvPr/>
        </p:nvSpPr>
        <p:spPr>
          <a:xfrm>
            <a:off x="2699792" y="2283718"/>
            <a:ext cx="2333872" cy="43088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Kansallinen palveluarkkitehtuuri </a:t>
            </a:r>
          </a:p>
          <a:p>
            <a:r>
              <a:rPr lang="fi-FI" sz="1100" dirty="0" smtClean="0"/>
              <a:t>–ohjelma 2014-2017</a:t>
            </a:r>
            <a:endParaRPr lang="fi-FI" sz="1100" dirty="0"/>
          </a:p>
        </p:txBody>
      </p:sp>
      <p:sp>
        <p:nvSpPr>
          <p:cNvPr id="63" name="Suorakulmio 62"/>
          <p:cNvSpPr/>
          <p:nvPr/>
        </p:nvSpPr>
        <p:spPr>
          <a:xfrm>
            <a:off x="5573534" y="3670339"/>
            <a:ext cx="3650712" cy="773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00" b="1" dirty="0" smtClean="0">
                <a:solidFill>
                  <a:schemeClr val="tx1"/>
                </a:solidFill>
              </a:rPr>
              <a:t>Hallitusohjelman tehokas toimeenpano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Digitalisaatiota, tietopolitiikkaa ja digihankkeiden rahoitusta koordinoiva ministeri tukemaan substanssiministereitä hallituksen tavoitteiden saavuttamisessa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Luodaan </a:t>
            </a:r>
            <a:r>
              <a:rPr lang="fi-FI" sz="800" dirty="0" err="1" smtClean="0">
                <a:solidFill>
                  <a:schemeClr val="tx1"/>
                </a:solidFill>
              </a:rPr>
              <a:t>VNK:aan</a:t>
            </a:r>
            <a:r>
              <a:rPr lang="fi-FI" sz="800" dirty="0" smtClean="0">
                <a:solidFill>
                  <a:schemeClr val="tx1"/>
                </a:solidFill>
              </a:rPr>
              <a:t> tilannehuone hallitusohjelman toimeenpanon ja koordinaation </a:t>
            </a:r>
            <a:r>
              <a:rPr lang="fi-FI" sz="800" dirty="0" err="1" smtClean="0">
                <a:solidFill>
                  <a:schemeClr val="tx1"/>
                </a:solidFill>
              </a:rPr>
              <a:t>tueksi+Ekosysteemifoorumi</a:t>
            </a:r>
            <a:r>
              <a:rPr lang="fi-FI" sz="800" dirty="0" smtClean="0">
                <a:solidFill>
                  <a:schemeClr val="tx1"/>
                </a:solidFill>
              </a:rPr>
              <a:t> työkaluksi PPPP-yhteistyöhön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74" name="Suorakulmio 73"/>
          <p:cNvSpPr/>
          <p:nvPr/>
        </p:nvSpPr>
        <p:spPr>
          <a:xfrm>
            <a:off x="2270879" y="1601489"/>
            <a:ext cx="2028617" cy="17817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 smtClean="0">
                <a:solidFill>
                  <a:schemeClr val="tx1"/>
                </a:solidFill>
              </a:rPr>
              <a:t>ICT2015-työryhmä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5" name="Suorakulmio 74"/>
          <p:cNvSpPr/>
          <p:nvPr/>
        </p:nvSpPr>
        <p:spPr>
          <a:xfrm>
            <a:off x="4196677" y="1801630"/>
            <a:ext cx="792088" cy="17817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" dirty="0" smtClean="0">
                <a:solidFill>
                  <a:schemeClr val="tx1"/>
                </a:solidFill>
              </a:rPr>
              <a:t>Digi1 (</a:t>
            </a:r>
            <a:r>
              <a:rPr lang="fi-FI" sz="600" dirty="0" err="1" smtClean="0">
                <a:solidFill>
                  <a:schemeClr val="tx1"/>
                </a:solidFill>
              </a:rPr>
              <a:t>DigiNYT</a:t>
            </a:r>
            <a:r>
              <a:rPr lang="fi-FI" sz="600" dirty="0" smtClean="0">
                <a:solidFill>
                  <a:schemeClr val="tx1"/>
                </a:solidFill>
              </a:rPr>
              <a:t>/VM)</a:t>
            </a:r>
            <a:endParaRPr lang="fi-FI" sz="600" dirty="0">
              <a:solidFill>
                <a:schemeClr val="tx1"/>
              </a:solidFill>
            </a:endParaRPr>
          </a:p>
        </p:txBody>
      </p:sp>
      <p:sp>
        <p:nvSpPr>
          <p:cNvPr id="76" name="Suorakulmio 75"/>
          <p:cNvSpPr/>
          <p:nvPr/>
        </p:nvSpPr>
        <p:spPr>
          <a:xfrm>
            <a:off x="5586687" y="4461197"/>
            <a:ext cx="3630167" cy="558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00" b="1" dirty="0" smtClean="0">
                <a:solidFill>
                  <a:schemeClr val="tx1"/>
                </a:solidFill>
              </a:rPr>
              <a:t>Yhteiskunnan digitalisoitumista koordinoiva seurantaryhmä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sihteeristö: PPPP (</a:t>
            </a:r>
            <a:r>
              <a:rPr lang="fi-FI" sz="800" dirty="0" err="1" smtClean="0">
                <a:solidFill>
                  <a:schemeClr val="tx1"/>
                </a:solidFill>
              </a:rPr>
              <a:t>public-private-people-partnership</a:t>
            </a:r>
            <a:r>
              <a:rPr lang="fi-FI" sz="800" dirty="0" smtClean="0">
                <a:solidFill>
                  <a:schemeClr val="tx1"/>
                </a:solidFill>
              </a:rPr>
              <a:t>), edustus koko </a:t>
            </a:r>
            <a:r>
              <a:rPr lang="fi-FI" sz="800" dirty="0" err="1" smtClean="0">
                <a:solidFill>
                  <a:schemeClr val="tx1"/>
                </a:solidFill>
              </a:rPr>
              <a:t>VN:sta</a:t>
            </a:r>
            <a:endParaRPr lang="fi-FI" sz="8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raportoi hallitukselle</a:t>
            </a:r>
            <a:endParaRPr lang="fi-FI" sz="800" dirty="0">
              <a:solidFill>
                <a:schemeClr val="tx1"/>
              </a:solidFill>
            </a:endParaRPr>
          </a:p>
        </p:txBody>
      </p:sp>
      <p:cxnSp>
        <p:nvCxnSpPr>
          <p:cNvPr id="112" name="Suora yhdysviiva 111"/>
          <p:cNvCxnSpPr/>
          <p:nvPr/>
        </p:nvCxnSpPr>
        <p:spPr>
          <a:xfrm>
            <a:off x="-828600" y="1707654"/>
            <a:ext cx="1004940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scene3d>
            <a:camera prst="isometricOffAxis2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orakulmio 60"/>
          <p:cNvSpPr/>
          <p:nvPr/>
        </p:nvSpPr>
        <p:spPr>
          <a:xfrm>
            <a:off x="4936578" y="1914602"/>
            <a:ext cx="792088" cy="17817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" dirty="0" smtClean="0">
                <a:solidFill>
                  <a:schemeClr val="tx1"/>
                </a:solidFill>
              </a:rPr>
              <a:t>Digi2 (LVM)</a:t>
            </a:r>
            <a:endParaRPr lang="fi-FI" sz="600" dirty="0">
              <a:solidFill>
                <a:schemeClr val="tx1"/>
              </a:solidFill>
            </a:endParaRPr>
          </a:p>
        </p:txBody>
      </p:sp>
      <p:sp>
        <p:nvSpPr>
          <p:cNvPr id="64" name="Suorakulmio 63"/>
          <p:cNvSpPr/>
          <p:nvPr/>
        </p:nvSpPr>
        <p:spPr>
          <a:xfrm>
            <a:off x="4192139" y="2007031"/>
            <a:ext cx="792088" cy="178173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solidFill>
              <a:schemeClr val="tx1">
                <a:alpha val="3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" dirty="0" smtClean="0">
                <a:solidFill>
                  <a:schemeClr val="tx1">
                    <a:alpha val="30000"/>
                  </a:schemeClr>
                </a:solidFill>
              </a:rPr>
              <a:t>Digi3 (TEM)</a:t>
            </a:r>
            <a:endParaRPr lang="fi-FI" sz="6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65" name="Suorakulmio 64"/>
          <p:cNvSpPr/>
          <p:nvPr/>
        </p:nvSpPr>
        <p:spPr>
          <a:xfrm>
            <a:off x="4932040" y="2120003"/>
            <a:ext cx="792088" cy="178173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solidFill>
              <a:schemeClr val="tx1">
                <a:alpha val="3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00" dirty="0" smtClean="0">
                <a:solidFill>
                  <a:schemeClr val="tx1">
                    <a:alpha val="30000"/>
                  </a:schemeClr>
                </a:solidFill>
              </a:rPr>
              <a:t>Digi4 (</a:t>
            </a:r>
            <a:r>
              <a:rPr lang="fi-FI" sz="600" dirty="0" err="1" smtClean="0">
                <a:solidFill>
                  <a:schemeClr val="tx1">
                    <a:alpha val="30000"/>
                  </a:schemeClr>
                </a:solidFill>
              </a:rPr>
              <a:t>Sote</a:t>
            </a:r>
            <a:r>
              <a:rPr lang="fi-FI" sz="600" dirty="0" smtClean="0">
                <a:solidFill>
                  <a:schemeClr val="tx1">
                    <a:alpha val="30000"/>
                  </a:schemeClr>
                </a:solidFill>
              </a:rPr>
              <a:t>/STM)</a:t>
            </a:r>
            <a:endParaRPr lang="fi-FI" sz="6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67" name="Suorakulmio 66"/>
          <p:cNvSpPr/>
          <p:nvPr/>
        </p:nvSpPr>
        <p:spPr>
          <a:xfrm>
            <a:off x="2483768" y="2704292"/>
            <a:ext cx="1910309" cy="414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ekstiruutu 67"/>
          <p:cNvSpPr txBox="1"/>
          <p:nvPr/>
        </p:nvSpPr>
        <p:spPr>
          <a:xfrm>
            <a:off x="2463723" y="2676879"/>
            <a:ext cx="1876779" cy="43088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Avoimen tiedon ohjelma 2013 – 2015 </a:t>
            </a:r>
            <a:endParaRPr lang="fi-FI" sz="1100" dirty="0"/>
          </a:p>
        </p:txBody>
      </p:sp>
      <p:sp>
        <p:nvSpPr>
          <p:cNvPr id="2" name="Suorakulmio 1"/>
          <p:cNvSpPr/>
          <p:nvPr/>
        </p:nvSpPr>
        <p:spPr>
          <a:xfrm>
            <a:off x="4110428" y="3421247"/>
            <a:ext cx="1612752" cy="2052154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accent1">
                  <a:lumMod val="5000"/>
                  <a:lumOff val="95000"/>
                  <a:alpha val="20000"/>
                </a:schemeClr>
              </a:gs>
              <a:gs pos="100000">
                <a:schemeClr val="bg1"/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1" name="Ryhmä 20"/>
          <p:cNvGrpSpPr/>
          <p:nvPr/>
        </p:nvGrpSpPr>
        <p:grpSpPr>
          <a:xfrm>
            <a:off x="-17195" y="4227934"/>
            <a:ext cx="7829555" cy="1080120"/>
            <a:chOff x="827584" y="3003798"/>
            <a:chExt cx="7829555" cy="1080120"/>
          </a:xfrm>
          <a:scene3d>
            <a:camera prst="isometricOffAxis2Top"/>
            <a:lightRig rig="threePt" dir="t"/>
          </a:scene3d>
        </p:grpSpPr>
        <p:sp>
          <p:nvSpPr>
            <p:cNvPr id="12" name="Suorakulmio 11"/>
            <p:cNvSpPr/>
            <p:nvPr/>
          </p:nvSpPr>
          <p:spPr>
            <a:xfrm>
              <a:off x="827584" y="3003798"/>
              <a:ext cx="7829555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13" name="Suora yhdysviiva 12"/>
            <p:cNvCxnSpPr/>
            <p:nvPr/>
          </p:nvCxnSpPr>
          <p:spPr>
            <a:xfrm>
              <a:off x="827584" y="3363838"/>
              <a:ext cx="7829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uora yhdysviiva 13"/>
            <p:cNvCxnSpPr/>
            <p:nvPr/>
          </p:nvCxnSpPr>
          <p:spPr>
            <a:xfrm>
              <a:off x="827584" y="3723878"/>
              <a:ext cx="782955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Ellipsi 86"/>
          <p:cNvSpPr/>
          <p:nvPr/>
        </p:nvSpPr>
        <p:spPr>
          <a:xfrm>
            <a:off x="5508104" y="4357492"/>
            <a:ext cx="302631" cy="3026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4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8" name="Ellipsi 87"/>
          <p:cNvSpPr/>
          <p:nvPr/>
        </p:nvSpPr>
        <p:spPr>
          <a:xfrm>
            <a:off x="5522703" y="3622672"/>
            <a:ext cx="302631" cy="3026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3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58" name="Lovettu nuolenkärki 57"/>
          <p:cNvSpPr/>
          <p:nvPr/>
        </p:nvSpPr>
        <p:spPr>
          <a:xfrm>
            <a:off x="4644008" y="2534580"/>
            <a:ext cx="1434811" cy="415194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 smtClean="0">
                <a:solidFill>
                  <a:schemeClr val="tx1"/>
                </a:solidFill>
              </a:rPr>
              <a:t>Toimeenpano</a:t>
            </a:r>
            <a:endParaRPr lang="fi-FI" sz="900" dirty="0">
              <a:solidFill>
                <a:schemeClr val="tx1"/>
              </a:solidFill>
            </a:endParaRPr>
          </a:p>
        </p:txBody>
      </p:sp>
      <p:sp>
        <p:nvSpPr>
          <p:cNvPr id="77" name="Suorakulmio 76"/>
          <p:cNvSpPr/>
          <p:nvPr/>
        </p:nvSpPr>
        <p:spPr>
          <a:xfrm>
            <a:off x="5573534" y="3122222"/>
            <a:ext cx="3650712" cy="5150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00" b="1" dirty="0" smtClean="0">
                <a:solidFill>
                  <a:schemeClr val="tx1"/>
                </a:solidFill>
              </a:rPr>
              <a:t>Painopiste soveltamiseen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Tuetaan sektorirajat ylittävää datan hyödyntämistä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Parannetaan investointiympäristön kannustavuutta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Luodaan työkaluja ihmisille hyödyntää itseään koskevia tietoja</a:t>
            </a:r>
          </a:p>
        </p:txBody>
      </p:sp>
      <p:sp>
        <p:nvSpPr>
          <p:cNvPr id="69" name="Ellipsi 68"/>
          <p:cNvSpPr/>
          <p:nvPr/>
        </p:nvSpPr>
        <p:spPr>
          <a:xfrm>
            <a:off x="5522703" y="2902592"/>
            <a:ext cx="302631" cy="3026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2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2" name="Suorakulmio 61"/>
          <p:cNvSpPr/>
          <p:nvPr/>
        </p:nvSpPr>
        <p:spPr>
          <a:xfrm>
            <a:off x="5570092" y="2247338"/>
            <a:ext cx="3650712" cy="8542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00" b="1" dirty="0" smtClean="0">
                <a:solidFill>
                  <a:schemeClr val="tx1"/>
                </a:solidFill>
              </a:rPr>
              <a:t>Suomi tekoälyaikaan ihmiskeskeisesti, tietoturvallisesti ja eettisesti kestävällä tavalla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Tietopolitiikan ja tekoälyohjelma </a:t>
            </a:r>
            <a:r>
              <a:rPr lang="fi-FI" sz="800" dirty="0" err="1" smtClean="0">
                <a:solidFill>
                  <a:schemeClr val="tx1"/>
                </a:solidFill>
              </a:rPr>
              <a:t>AuroraAI:n</a:t>
            </a:r>
            <a:r>
              <a:rPr lang="fi-FI" sz="800" dirty="0" smtClean="0">
                <a:solidFill>
                  <a:schemeClr val="tx1"/>
                </a:solidFill>
              </a:rPr>
              <a:t> toimeenpano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TKI-panostukset tekoälyyn ja tietopolitiikkaan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Ihmiskeskeisen toiminnan ja </a:t>
            </a:r>
            <a:r>
              <a:rPr lang="fi-FI" sz="800" dirty="0" err="1" smtClean="0">
                <a:solidFill>
                  <a:schemeClr val="tx1"/>
                </a:solidFill>
              </a:rPr>
              <a:t>public</a:t>
            </a:r>
            <a:r>
              <a:rPr lang="fi-FI" sz="800" dirty="0" smtClean="0">
                <a:solidFill>
                  <a:schemeClr val="tx1"/>
                </a:solidFill>
              </a:rPr>
              <a:t>-</a:t>
            </a:r>
            <a:r>
              <a:rPr lang="fi-FI" sz="800" dirty="0" err="1" smtClean="0">
                <a:solidFill>
                  <a:schemeClr val="tx1"/>
                </a:solidFill>
              </a:rPr>
              <a:t>private</a:t>
            </a:r>
            <a:r>
              <a:rPr lang="fi-FI" sz="800" dirty="0" smtClean="0">
                <a:solidFill>
                  <a:schemeClr val="tx1"/>
                </a:solidFill>
              </a:rPr>
              <a:t>-</a:t>
            </a:r>
            <a:r>
              <a:rPr lang="fi-FI" sz="800" dirty="0" err="1" smtClean="0">
                <a:solidFill>
                  <a:schemeClr val="tx1"/>
                </a:solidFill>
              </a:rPr>
              <a:t>people</a:t>
            </a:r>
            <a:r>
              <a:rPr lang="fi-FI" sz="800" dirty="0" smtClean="0">
                <a:solidFill>
                  <a:schemeClr val="tx1"/>
                </a:solidFill>
              </a:rPr>
              <a:t>-yhteistyön vahvistaminen ja osaamisen kehittäminen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800" dirty="0" smtClean="0">
                <a:solidFill>
                  <a:schemeClr val="tx1"/>
                </a:solidFill>
              </a:rPr>
              <a:t>Mahdollistava sääntely (ml. Tiedonhallintalain toimeenpano)</a:t>
            </a:r>
            <a:endParaRPr lang="fi-FI" sz="800" dirty="0">
              <a:solidFill>
                <a:schemeClr val="tx1"/>
              </a:solidFill>
            </a:endParaRPr>
          </a:p>
        </p:txBody>
      </p:sp>
      <p:sp>
        <p:nvSpPr>
          <p:cNvPr id="89" name="Ellipsi 88"/>
          <p:cNvSpPr/>
          <p:nvPr/>
        </p:nvSpPr>
        <p:spPr>
          <a:xfrm>
            <a:off x="5522703" y="2067694"/>
            <a:ext cx="302631" cy="3026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1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7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DigiNYT-seurantaryhmä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1347615"/>
            <a:ext cx="3682752" cy="3132773"/>
          </a:xfrm>
        </p:spPr>
        <p:txBody>
          <a:bodyPr>
            <a:noAutofit/>
          </a:bodyPr>
          <a:lstStyle/>
          <a:p>
            <a:r>
              <a:rPr lang="fi-FI" sz="1400" b="1" dirty="0" smtClean="0"/>
              <a:t>Mikä on </a:t>
            </a:r>
            <a:r>
              <a:rPr lang="fi-FI" sz="1400" b="1" dirty="0" err="1" smtClean="0"/>
              <a:t>DigiNYT</a:t>
            </a:r>
            <a:r>
              <a:rPr lang="fi-FI" sz="1400" b="1" dirty="0" smtClean="0"/>
              <a:t>-seurantaryhmä?</a:t>
            </a:r>
          </a:p>
          <a:p>
            <a:r>
              <a:rPr lang="fi-FI" sz="1400" dirty="0" smtClean="0"/>
              <a:t>Hallitusohjelman </a:t>
            </a:r>
            <a:r>
              <a:rPr lang="fi-FI" sz="1400" dirty="0" err="1"/>
              <a:t>digitalisaatiotavoitteiden</a:t>
            </a:r>
            <a:r>
              <a:rPr lang="fi-FI" sz="1400" dirty="0"/>
              <a:t> ja julkisen hallinnon ICT-kehittämisen </a:t>
            </a:r>
            <a:r>
              <a:rPr lang="fi-FI" sz="1400" dirty="0" smtClean="0"/>
              <a:t>seurantaryhmä (12/2015 – Sipilän hallituskauden loppuun)</a:t>
            </a:r>
            <a:endParaRPr lang="fi-FI" sz="1400" dirty="0"/>
          </a:p>
          <a:p>
            <a:r>
              <a:rPr lang="fi-FI" sz="1400" b="1" dirty="0" smtClean="0"/>
              <a:t>Tehtäviä mm. </a:t>
            </a:r>
          </a:p>
          <a:p>
            <a:pPr>
              <a:spcBef>
                <a:spcPts val="0"/>
              </a:spcBef>
            </a:pPr>
            <a:r>
              <a:rPr lang="fi-FI" sz="1400" dirty="0" smtClean="0"/>
              <a:t>- Auttaa kiihdyttämään poikkihallinnollisia toimenpiteitä</a:t>
            </a:r>
          </a:p>
          <a:p>
            <a:pPr>
              <a:spcBef>
                <a:spcPts val="0"/>
              </a:spcBef>
            </a:pPr>
            <a:r>
              <a:rPr lang="fi-FI" sz="1400" dirty="0" smtClean="0"/>
              <a:t>- Vahvistaa asiakaslähtöisyyttä</a:t>
            </a:r>
          </a:p>
          <a:p>
            <a:pPr>
              <a:spcBef>
                <a:spcPts val="0"/>
              </a:spcBef>
            </a:pPr>
            <a:r>
              <a:rPr lang="fi-FI" sz="1400" dirty="0" smtClean="0"/>
              <a:t>- Antaa </a:t>
            </a:r>
            <a:r>
              <a:rPr lang="fi-FI" sz="1400" dirty="0"/>
              <a:t>neuvoja </a:t>
            </a:r>
            <a:r>
              <a:rPr lang="fi-FI" sz="1400" dirty="0" smtClean="0"/>
              <a:t>ministeriryhmälle</a:t>
            </a:r>
            <a:endParaRPr lang="fi-FI" sz="1400" dirty="0"/>
          </a:p>
          <a:p>
            <a:pPr>
              <a:spcBef>
                <a:spcPts val="0"/>
              </a:spcBef>
            </a:pPr>
            <a:r>
              <a:rPr lang="fi-FI" sz="1400" dirty="0" smtClean="0"/>
              <a:t>- Kokoaa </a:t>
            </a:r>
            <a:r>
              <a:rPr lang="fi-FI" sz="1400" dirty="0"/>
              <a:t>tilannekuvaa</a:t>
            </a:r>
          </a:p>
          <a:p>
            <a:pPr>
              <a:spcBef>
                <a:spcPts val="0"/>
              </a:spcBef>
            </a:pPr>
            <a:r>
              <a:rPr lang="fi-FI" sz="1400" dirty="0" smtClean="0"/>
              <a:t>- Seuraa </a:t>
            </a:r>
            <a:r>
              <a:rPr lang="fi-FI" sz="1400" dirty="0"/>
              <a:t>toteuttamista ja vaikuttavuutta</a:t>
            </a:r>
          </a:p>
          <a:p>
            <a:pPr>
              <a:spcBef>
                <a:spcPts val="0"/>
              </a:spcBef>
            </a:pPr>
            <a:r>
              <a:rPr lang="fi-FI" sz="1400" dirty="0" smtClean="0"/>
              <a:t>- Arvioi </a:t>
            </a:r>
            <a:r>
              <a:rPr lang="fi-FI" sz="1400" dirty="0"/>
              <a:t>resursseja ja kustannushyötyjä</a:t>
            </a:r>
          </a:p>
          <a:p>
            <a:pPr>
              <a:spcBef>
                <a:spcPts val="0"/>
              </a:spcBef>
            </a:pPr>
            <a:r>
              <a:rPr lang="fi-FI" sz="1400" dirty="0" smtClean="0"/>
              <a:t>- Ehdottaa </a:t>
            </a:r>
            <a:r>
              <a:rPr lang="fi-FI" sz="1400" dirty="0"/>
              <a:t>korjauksia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913E-2324-814B-97DF-A9DC456A27A6}" type="datetime1">
              <a:rPr lang="fi-FI" smtClean="0"/>
              <a:pPr/>
              <a:t>4.3.2019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Suomidigi.fi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E1F0-91D4-E742-9874-5AD5FB476029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7" name="Alaotsikko 2"/>
          <p:cNvSpPr txBox="1">
            <a:spLocks/>
          </p:cNvSpPr>
          <p:nvPr/>
        </p:nvSpPr>
        <p:spPr>
          <a:xfrm>
            <a:off x="4499992" y="1347614"/>
            <a:ext cx="3682752" cy="313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urier New"/>
              <a:buNone/>
              <a:defRPr sz="3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 b="1" kern="0" dirty="0" smtClean="0"/>
              <a:t>Miten </a:t>
            </a:r>
            <a:r>
              <a:rPr lang="fi-FI" b="1" kern="0" dirty="0" err="1" smtClean="0"/>
              <a:t>DigiNYT</a:t>
            </a:r>
            <a:r>
              <a:rPr lang="fi-FI" b="1" kern="0" dirty="0"/>
              <a:t> </a:t>
            </a:r>
            <a:r>
              <a:rPr lang="fi-FI" b="1" kern="0" dirty="0" smtClean="0"/>
              <a:t>on työskennellyt?</a:t>
            </a:r>
          </a:p>
          <a:p>
            <a:r>
              <a:rPr lang="fi-FI" kern="0" dirty="0" smtClean="0"/>
              <a:t>- Jäseniä kaikilta sektoreilta, edustus pääsääntöisesti organisaatioiden ylintä johtoa</a:t>
            </a:r>
          </a:p>
          <a:p>
            <a:r>
              <a:rPr lang="fi-FI" kern="0" dirty="0" smtClean="0"/>
              <a:t>- Laaja sektorirajat ylittävä sihteeristö työn tukena</a:t>
            </a:r>
          </a:p>
          <a:p>
            <a:r>
              <a:rPr lang="fi-FI" kern="0" dirty="0" smtClean="0"/>
              <a:t>- Työtä tehty ratkaisu- ja tuloshakuisesti sekä tulevaisuusorientoituneesti</a:t>
            </a:r>
          </a:p>
          <a:p>
            <a:r>
              <a:rPr lang="fi-FI" kern="0" dirty="0" smtClean="0"/>
              <a:t>- Keskeisimmät neuvot (D9, ihmiskeskeisen yhteiskunnan konsepti, Ekosysteemifoorumi, AuroraAI) edenneet hallituksen päätöksestä</a:t>
            </a:r>
          </a:p>
        </p:txBody>
      </p:sp>
    </p:spTree>
    <p:extLst>
      <p:ext uri="{BB962C8B-B14F-4D97-AF65-F5344CB8AC3E}">
        <p14:creationId xmlns:p14="http://schemas.microsoft.com/office/powerpoint/2010/main" val="23379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 smtClean="0"/>
              <a:t>DigiNYT</a:t>
            </a:r>
            <a:r>
              <a:rPr lang="fi-FI" sz="3200" dirty="0" smtClean="0"/>
              <a:t>-työn aikajana 12/2015 – 05/2019</a:t>
            </a:r>
            <a:endParaRPr lang="fi-FI" sz="3200" dirty="0"/>
          </a:p>
        </p:txBody>
      </p:sp>
      <p:cxnSp>
        <p:nvCxnSpPr>
          <p:cNvPr id="6" name="Suora nuoliyhdysviiva 5"/>
          <p:cNvCxnSpPr/>
          <p:nvPr/>
        </p:nvCxnSpPr>
        <p:spPr>
          <a:xfrm>
            <a:off x="827584" y="4948011"/>
            <a:ext cx="75608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iruutu 7"/>
          <p:cNvSpPr txBox="1"/>
          <p:nvPr/>
        </p:nvSpPr>
        <p:spPr>
          <a:xfrm>
            <a:off x="2627785" y="4161868"/>
            <a:ext cx="2880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Kohti ihmiskeskeistä yhteiskuntaa –raportti 11/2017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899823" y="3103439"/>
            <a:ext cx="2603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Elämäntapahtumapilotit 01-06/2018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758816" y="2493434"/>
            <a:ext cx="21242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#AuroraAI-esiselvityshanke 09/2018 – 02/2019 (1 </a:t>
            </a:r>
            <a:r>
              <a:rPr lang="fi-FI" sz="1050" dirty="0" err="1"/>
              <a:t>meur</a:t>
            </a:r>
            <a:r>
              <a:rPr lang="fi-FI" sz="1050" dirty="0"/>
              <a:t>)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833" y="2365912"/>
            <a:ext cx="1980220" cy="1080125"/>
          </a:xfrm>
          <a:prstGeom prst="rect">
            <a:avLst/>
          </a:prstGeom>
        </p:spPr>
      </p:pic>
      <p:cxnSp>
        <p:nvCxnSpPr>
          <p:cNvPr id="3" name="Kulmayhdysviiva 2"/>
          <p:cNvCxnSpPr>
            <a:endCxn id="11" idx="1"/>
          </p:cNvCxnSpPr>
          <p:nvPr/>
        </p:nvCxnSpPr>
        <p:spPr>
          <a:xfrm rot="5400000" flipH="1" flipV="1">
            <a:off x="1481327" y="3550506"/>
            <a:ext cx="2042038" cy="75297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ruutu 4"/>
          <p:cNvSpPr txBox="1"/>
          <p:nvPr/>
        </p:nvSpPr>
        <p:spPr>
          <a:xfrm>
            <a:off x="1583151" y="2050349"/>
            <a:ext cx="2074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err="1"/>
              <a:t>DigiNYT</a:t>
            </a:r>
            <a:r>
              <a:rPr lang="fi-FI" sz="1100" dirty="0"/>
              <a:t>-suositus </a:t>
            </a:r>
            <a:r>
              <a:rPr lang="fi-FI" sz="1100" b="1" dirty="0"/>
              <a:t>Voittavien ekosysteemien Suomi</a:t>
            </a:r>
            <a:r>
              <a:rPr lang="fi-FI" sz="1100" dirty="0"/>
              <a:t> hallituksen puoliväliriiheen 12/2016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763804" y="3551862"/>
            <a:ext cx="28803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TOTA-</a:t>
            </a:r>
            <a:r>
              <a:rPr lang="fi-FI" sz="1050" dirty="0" err="1"/>
              <a:t>minrylle</a:t>
            </a:r>
            <a:r>
              <a:rPr lang="fi-FI" sz="1050" dirty="0"/>
              <a:t> suositus käynnistää elämäntapahtumapilotit 12/2017</a:t>
            </a:r>
          </a:p>
        </p:txBody>
      </p:sp>
      <p:cxnSp>
        <p:nvCxnSpPr>
          <p:cNvPr id="15" name="Kulmayhdysviiva 14"/>
          <p:cNvCxnSpPr>
            <a:endCxn id="8" idx="1"/>
          </p:cNvCxnSpPr>
          <p:nvPr/>
        </p:nvCxnSpPr>
        <p:spPr>
          <a:xfrm rot="5400000" flipH="1" flipV="1">
            <a:off x="2251879" y="4559334"/>
            <a:ext cx="565623" cy="18619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ulmayhdysviiva 16"/>
          <p:cNvCxnSpPr>
            <a:endCxn id="13" idx="1"/>
          </p:cNvCxnSpPr>
          <p:nvPr/>
        </p:nvCxnSpPr>
        <p:spPr>
          <a:xfrm rot="5400000" flipH="1" flipV="1">
            <a:off x="3357677" y="3821807"/>
            <a:ext cx="468323" cy="343932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ulmayhdysviiva 18"/>
          <p:cNvCxnSpPr>
            <a:endCxn id="9" idx="1"/>
          </p:cNvCxnSpPr>
          <p:nvPr/>
        </p:nvCxnSpPr>
        <p:spPr>
          <a:xfrm rot="5400000" flipH="1" flipV="1">
            <a:off x="4651952" y="3366471"/>
            <a:ext cx="383945" cy="111798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ulmayhdysviiva 20"/>
          <p:cNvCxnSpPr>
            <a:endCxn id="10" idx="1"/>
          </p:cNvCxnSpPr>
          <p:nvPr/>
        </p:nvCxnSpPr>
        <p:spPr>
          <a:xfrm rot="5400000" flipH="1" flipV="1">
            <a:off x="5476673" y="2732617"/>
            <a:ext cx="313575" cy="250711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/>
          <p:cNvSpPr txBox="1"/>
          <p:nvPr/>
        </p:nvSpPr>
        <p:spPr>
          <a:xfrm>
            <a:off x="6138750" y="1883430"/>
            <a:ext cx="3005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#AuroraAI-</a:t>
            </a:r>
            <a:r>
              <a:rPr lang="fi-FI" sz="1050" dirty="0" err="1"/>
              <a:t>kehittämis</a:t>
            </a:r>
            <a:r>
              <a:rPr lang="fi-FI" sz="1050" dirty="0"/>
              <a:t>- ja toimeenpanosuunnitelma 2019 – 2023 + </a:t>
            </a:r>
            <a:r>
              <a:rPr lang="fi-FI" sz="1050" dirty="0" err="1"/>
              <a:t>DigiNYT</a:t>
            </a:r>
            <a:r>
              <a:rPr lang="fi-FI" sz="1050" dirty="0"/>
              <a:t>-suositukset seuraavalle hallitukselle</a:t>
            </a:r>
          </a:p>
          <a:p>
            <a:r>
              <a:rPr lang="fi-FI" sz="1050" dirty="0"/>
              <a:t> </a:t>
            </a:r>
          </a:p>
        </p:txBody>
      </p:sp>
      <p:pic>
        <p:nvPicPr>
          <p:cNvPr id="28" name="Kuva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84" y="1491631"/>
            <a:ext cx="686242" cy="484535"/>
          </a:xfrm>
          <a:prstGeom prst="rect">
            <a:avLst/>
          </a:prstGeom>
        </p:spPr>
      </p:pic>
      <p:cxnSp>
        <p:nvCxnSpPr>
          <p:cNvPr id="31" name="Kulmayhdysviiva 30"/>
          <p:cNvCxnSpPr>
            <a:endCxn id="28" idx="1"/>
          </p:cNvCxnSpPr>
          <p:nvPr/>
        </p:nvCxnSpPr>
        <p:spPr>
          <a:xfrm rot="5400000" flipH="1" flipV="1">
            <a:off x="-370797" y="3012633"/>
            <a:ext cx="3214115" cy="656646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iruutu 32"/>
          <p:cNvSpPr txBox="1"/>
          <p:nvPr/>
        </p:nvSpPr>
        <p:spPr>
          <a:xfrm>
            <a:off x="883373" y="1204759"/>
            <a:ext cx="1168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Käynnistyksen tuki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6956237" y="1273424"/>
            <a:ext cx="19708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Kohti tulevaa hallituskautta 2019 – 2023 </a:t>
            </a:r>
          </a:p>
        </p:txBody>
      </p:sp>
      <p:cxnSp>
        <p:nvCxnSpPr>
          <p:cNvPr id="36" name="Kulmayhdysviiva 35"/>
          <p:cNvCxnSpPr>
            <a:endCxn id="22" idx="1"/>
          </p:cNvCxnSpPr>
          <p:nvPr/>
        </p:nvCxnSpPr>
        <p:spPr>
          <a:xfrm rot="5400000" flipH="1" flipV="1">
            <a:off x="5935514" y="2261502"/>
            <a:ext cx="211977" cy="194496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Kulmayhdysviiva 37"/>
          <p:cNvCxnSpPr>
            <a:endCxn id="34" idx="1"/>
          </p:cNvCxnSpPr>
          <p:nvPr/>
        </p:nvCxnSpPr>
        <p:spPr>
          <a:xfrm rot="5400000" flipH="1" flipV="1">
            <a:off x="6592815" y="1514245"/>
            <a:ext cx="396492" cy="330350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kstiruutu 41"/>
          <p:cNvSpPr txBox="1"/>
          <p:nvPr/>
        </p:nvSpPr>
        <p:spPr>
          <a:xfrm>
            <a:off x="1260686" y="3932856"/>
            <a:ext cx="10070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err="1"/>
              <a:t>DigiNYT</a:t>
            </a:r>
            <a:r>
              <a:rPr lang="fi-FI" sz="1100" dirty="0"/>
              <a:t>-välikatsaus 09/2017</a:t>
            </a:r>
          </a:p>
        </p:txBody>
      </p:sp>
      <p:cxnSp>
        <p:nvCxnSpPr>
          <p:cNvPr id="44" name="Kulmayhdysviiva 43"/>
          <p:cNvCxnSpPr>
            <a:endCxn id="42" idx="1"/>
          </p:cNvCxnSpPr>
          <p:nvPr/>
        </p:nvCxnSpPr>
        <p:spPr>
          <a:xfrm rot="5400000" flipH="1" flipV="1">
            <a:off x="794613" y="4481938"/>
            <a:ext cx="715073" cy="217076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iruutu 51"/>
          <p:cNvSpPr txBox="1"/>
          <p:nvPr/>
        </p:nvSpPr>
        <p:spPr>
          <a:xfrm>
            <a:off x="2620162" y="3497759"/>
            <a:ext cx="14616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Tekoälyaika-hanke </a:t>
            </a:r>
          </a:p>
          <a:p>
            <a:r>
              <a:rPr lang="fi-FI" sz="1050" dirty="0"/>
              <a:t>avain #6</a:t>
            </a:r>
          </a:p>
          <a:p>
            <a:r>
              <a:rPr lang="fi-FI" sz="1050" dirty="0"/>
              <a:t>10/2017</a:t>
            </a:r>
          </a:p>
        </p:txBody>
      </p:sp>
      <p:cxnSp>
        <p:nvCxnSpPr>
          <p:cNvPr id="53" name="Kulmayhdysviiva 52"/>
          <p:cNvCxnSpPr>
            <a:endCxn id="52" idx="1"/>
          </p:cNvCxnSpPr>
          <p:nvPr/>
        </p:nvCxnSpPr>
        <p:spPr>
          <a:xfrm rot="5400000" flipH="1" flipV="1">
            <a:off x="1876068" y="4203920"/>
            <a:ext cx="1161712" cy="32647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r>
              <a:rPr lang="fi-FI"/>
              <a:t>23.2.2018</a:t>
            </a:r>
            <a:endParaRPr/>
          </a:p>
        </p:txBody>
      </p:sp>
      <p:sp>
        <p:nvSpPr>
          <p:cNvPr id="944" name="Shape 944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r>
              <a:rPr lang="fi-FI"/>
              <a:t>Suomidigi.fi</a:t>
            </a:r>
            <a:endParaRPr/>
          </a:p>
        </p:txBody>
      </p:sp>
      <p:sp>
        <p:nvSpPr>
          <p:cNvPr id="945" name="Shape 945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fld id="{00000000-1234-1234-1234-123412341234}" type="slidenum">
              <a:rPr lang="fi-FI"/>
              <a:pPr/>
              <a:t>4</a:t>
            </a:fld>
            <a:endParaRPr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" y="-4314"/>
            <a:ext cx="9138148" cy="5163053"/>
          </a:xfrm>
          <a:prstGeom prst="rect">
            <a:avLst/>
          </a:prstGeom>
        </p:spPr>
      </p:pic>
      <p:sp>
        <p:nvSpPr>
          <p:cNvPr id="947" name="Shape 947"/>
          <p:cNvSpPr txBox="1"/>
          <p:nvPr/>
        </p:nvSpPr>
        <p:spPr>
          <a:xfrm>
            <a:off x="194793" y="283088"/>
            <a:ext cx="4144500" cy="237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r>
              <a:rPr lang="fi-FI" sz="225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Ihmiskeskeinen ja ennakointikykyinen yhteiskunta</a:t>
            </a:r>
            <a:r>
              <a:rPr lang="fi-FI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fi-FI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Paremmat edellytykset huolehtia omasta ja läheisten hyvinvoinnista eri elämäntapahtumissa.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dt" idx="10"/>
          </p:nvPr>
        </p:nvSpPr>
        <p:spPr>
          <a:xfrm>
            <a:off x="457200" y="4767266"/>
            <a:ext cx="21336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r>
              <a:rPr lang="fi-FI" kern="0"/>
              <a:t>23.2.2018</a:t>
            </a:r>
            <a:endParaRPr kern="0"/>
          </a:p>
        </p:txBody>
      </p:sp>
      <p:sp>
        <p:nvSpPr>
          <p:cNvPr id="935" name="Shape 935"/>
          <p:cNvSpPr txBox="1">
            <a:spLocks noGrp="1"/>
          </p:cNvSpPr>
          <p:nvPr>
            <p:ph type="ftr" idx="11"/>
          </p:nvPr>
        </p:nvSpPr>
        <p:spPr>
          <a:xfrm>
            <a:off x="3124200" y="4767266"/>
            <a:ext cx="289552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r>
              <a:rPr lang="fi-FI" kern="0"/>
              <a:t>Suomidigi.fi</a:t>
            </a:r>
            <a:endParaRPr kern="0"/>
          </a:p>
        </p:txBody>
      </p:sp>
      <p:pic>
        <p:nvPicPr>
          <p:cNvPr id="936" name="Shape 9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529" y="247292"/>
            <a:ext cx="7550944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Shape 937"/>
          <p:cNvSpPr/>
          <p:nvPr/>
        </p:nvSpPr>
        <p:spPr>
          <a:xfrm>
            <a:off x="2724089" y="4503478"/>
            <a:ext cx="138600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8" name="Shape 938"/>
          <p:cNvSpPr/>
          <p:nvPr/>
        </p:nvSpPr>
        <p:spPr>
          <a:xfrm>
            <a:off x="2685016" y="4454432"/>
            <a:ext cx="3773925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r>
              <a:rPr lang="fi-FI" sz="1350" u="sng" kern="0">
                <a:solidFill>
                  <a:srgbClr val="5AB5EC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https://www.youtube.com/watch?v=2qK78nHAN8Y</a:t>
            </a:r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1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75" cy="273825"/>
          </a:xfrm>
          <a:prstGeom prst="rect">
            <a:avLst/>
          </a:prstGeom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fld id="{00000000-1234-1234-1234-123412341234}" type="slidenum">
              <a:rPr lang="fi-FI" kern="0"/>
              <a:pPr defTabSz="685800">
                <a:buClr>
                  <a:srgbClr val="000000"/>
                </a:buClr>
              </a:pPr>
              <a:t>6</a:t>
            </a:fld>
            <a:endParaRPr kern="0"/>
          </a:p>
        </p:txBody>
      </p:sp>
      <p:pic>
        <p:nvPicPr>
          <p:cNvPr id="954" name="Shape 954"/>
          <p:cNvPicPr preferRelativeResize="0"/>
          <p:nvPr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0" y="2032977"/>
            <a:ext cx="9144000" cy="31105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93C47D">
                <a:alpha val="50000"/>
              </a:srgbClr>
            </a:outerShdw>
          </a:effectLst>
        </p:spPr>
      </p:pic>
      <p:grpSp>
        <p:nvGrpSpPr>
          <p:cNvPr id="955" name="Shape 955"/>
          <p:cNvGrpSpPr/>
          <p:nvPr/>
        </p:nvGrpSpPr>
        <p:grpSpPr>
          <a:xfrm>
            <a:off x="4388883" y="2024090"/>
            <a:ext cx="1827000" cy="423675"/>
            <a:chOff x="0" y="0"/>
            <a:chExt cx="2436000" cy="564900"/>
          </a:xfrm>
        </p:grpSpPr>
        <p:sp>
          <p:nvSpPr>
            <p:cNvPr id="956" name="Shape 956"/>
            <p:cNvSpPr/>
            <p:nvPr/>
          </p:nvSpPr>
          <p:spPr>
            <a:xfrm>
              <a:off x="0" y="0"/>
              <a:ext cx="2436000" cy="564900"/>
            </a:xfrm>
            <a:prstGeom prst="homePlate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Shape 957"/>
            <p:cNvSpPr txBox="1"/>
            <p:nvPr/>
          </p:nvSpPr>
          <p:spPr>
            <a:xfrm>
              <a:off x="0" y="0"/>
              <a:ext cx="22947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6" tIns="27994" rIns="13988" bIns="27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0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Lapsen syntyminen</a:t>
              </a:r>
              <a:endParaRPr sz="10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Shape 958"/>
          <p:cNvGrpSpPr/>
          <p:nvPr/>
        </p:nvGrpSpPr>
        <p:grpSpPr>
          <a:xfrm>
            <a:off x="1089943" y="1990066"/>
            <a:ext cx="1827000" cy="423675"/>
            <a:chOff x="0" y="0"/>
            <a:chExt cx="2436000" cy="564900"/>
          </a:xfrm>
        </p:grpSpPr>
        <p:sp>
          <p:nvSpPr>
            <p:cNvPr id="959" name="Shape 959"/>
            <p:cNvSpPr/>
            <p:nvPr/>
          </p:nvSpPr>
          <p:spPr>
            <a:xfrm>
              <a:off x="0" y="0"/>
              <a:ext cx="2436000" cy="564900"/>
            </a:xfrm>
            <a:prstGeom prst="homePlate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Shape 960"/>
            <p:cNvSpPr txBox="1"/>
            <p:nvPr/>
          </p:nvSpPr>
          <p:spPr>
            <a:xfrm>
              <a:off x="0" y="0"/>
              <a:ext cx="22947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6" tIns="27994" rIns="13988" bIns="27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0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Opintojen aloittaminen</a:t>
              </a:r>
              <a:endParaRPr sz="10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Shape 961"/>
          <p:cNvGrpSpPr/>
          <p:nvPr/>
        </p:nvGrpSpPr>
        <p:grpSpPr>
          <a:xfrm>
            <a:off x="1661291" y="1324772"/>
            <a:ext cx="1827000" cy="423675"/>
            <a:chOff x="0" y="0"/>
            <a:chExt cx="2436000" cy="564900"/>
          </a:xfrm>
        </p:grpSpPr>
        <p:sp>
          <p:nvSpPr>
            <p:cNvPr id="962" name="Shape 962"/>
            <p:cNvSpPr/>
            <p:nvPr/>
          </p:nvSpPr>
          <p:spPr>
            <a:xfrm>
              <a:off x="0" y="0"/>
              <a:ext cx="2436000" cy="564900"/>
            </a:xfrm>
            <a:prstGeom prst="homePlate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Shape 963"/>
            <p:cNvSpPr txBox="1"/>
            <p:nvPr/>
          </p:nvSpPr>
          <p:spPr>
            <a:xfrm>
              <a:off x="0" y="0"/>
              <a:ext cx="22947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6" tIns="27994" rIns="13988" bIns="27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0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Perheen perustaminen</a:t>
              </a:r>
              <a:endParaRPr sz="10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Shape 964"/>
          <p:cNvGrpSpPr/>
          <p:nvPr/>
        </p:nvGrpSpPr>
        <p:grpSpPr>
          <a:xfrm>
            <a:off x="6281757" y="1376356"/>
            <a:ext cx="1827000" cy="423675"/>
            <a:chOff x="0" y="0"/>
            <a:chExt cx="2436000" cy="564900"/>
          </a:xfrm>
        </p:grpSpPr>
        <p:sp>
          <p:nvSpPr>
            <p:cNvPr id="965" name="Shape 965"/>
            <p:cNvSpPr/>
            <p:nvPr/>
          </p:nvSpPr>
          <p:spPr>
            <a:xfrm>
              <a:off x="0" y="0"/>
              <a:ext cx="2436000" cy="564900"/>
            </a:xfrm>
            <a:prstGeom prst="homePlate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Shape 966"/>
            <p:cNvSpPr txBox="1"/>
            <p:nvPr/>
          </p:nvSpPr>
          <p:spPr>
            <a:xfrm>
              <a:off x="0" y="0"/>
              <a:ext cx="22947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6" tIns="27994" rIns="13988" bIns="27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0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Oman talon rakentaminen</a:t>
              </a:r>
              <a:endParaRPr sz="10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Shape 967"/>
          <p:cNvGrpSpPr/>
          <p:nvPr/>
        </p:nvGrpSpPr>
        <p:grpSpPr>
          <a:xfrm>
            <a:off x="110588" y="2770535"/>
            <a:ext cx="1827000" cy="423675"/>
            <a:chOff x="0" y="0"/>
            <a:chExt cx="2436000" cy="564900"/>
          </a:xfrm>
        </p:grpSpPr>
        <p:sp>
          <p:nvSpPr>
            <p:cNvPr id="968" name="Shape 968"/>
            <p:cNvSpPr/>
            <p:nvPr/>
          </p:nvSpPr>
          <p:spPr>
            <a:xfrm>
              <a:off x="0" y="0"/>
              <a:ext cx="2436000" cy="564900"/>
            </a:xfrm>
            <a:prstGeom prst="homePlate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Shape 969"/>
            <p:cNvSpPr txBox="1"/>
            <p:nvPr/>
          </p:nvSpPr>
          <p:spPr>
            <a:xfrm>
              <a:off x="0" y="0"/>
              <a:ext cx="22947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6" tIns="27994" rIns="13988" bIns="27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0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Päivähoidon aloittaminen</a:t>
              </a:r>
              <a:endParaRPr sz="10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Shape 970"/>
          <p:cNvGrpSpPr/>
          <p:nvPr/>
        </p:nvGrpSpPr>
        <p:grpSpPr>
          <a:xfrm>
            <a:off x="6635606" y="2298921"/>
            <a:ext cx="1827000" cy="423675"/>
            <a:chOff x="0" y="0"/>
            <a:chExt cx="2436000" cy="564900"/>
          </a:xfrm>
        </p:grpSpPr>
        <p:sp>
          <p:nvSpPr>
            <p:cNvPr id="971" name="Shape 971"/>
            <p:cNvSpPr/>
            <p:nvPr/>
          </p:nvSpPr>
          <p:spPr>
            <a:xfrm>
              <a:off x="0" y="0"/>
              <a:ext cx="2436000" cy="564900"/>
            </a:xfrm>
            <a:prstGeom prst="homePlate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Shape 972"/>
            <p:cNvSpPr txBox="1"/>
            <p:nvPr/>
          </p:nvSpPr>
          <p:spPr>
            <a:xfrm>
              <a:off x="0" y="0"/>
              <a:ext cx="22947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6" tIns="27994" rIns="13988" bIns="27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05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Eläkkeelle siirtyminen</a:t>
              </a:r>
              <a:endParaRPr sz="105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73" name="Shape 9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2571" y="1990069"/>
            <a:ext cx="296465" cy="73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Shape 9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0060" y="974775"/>
            <a:ext cx="280270" cy="81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Shape 97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0943" y="1073747"/>
            <a:ext cx="487311" cy="75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Shape 97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3780" y="1824898"/>
            <a:ext cx="268073" cy="57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Shape 97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68709" y="1034121"/>
            <a:ext cx="392573" cy="700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Shape 97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07835" y="1761048"/>
            <a:ext cx="266891" cy="700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Shape 97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4339" y="2588464"/>
            <a:ext cx="375926" cy="324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0" name="Shape 980"/>
          <p:cNvGrpSpPr/>
          <p:nvPr/>
        </p:nvGrpSpPr>
        <p:grpSpPr>
          <a:xfrm>
            <a:off x="3923481" y="1239546"/>
            <a:ext cx="1827000" cy="423675"/>
            <a:chOff x="2381" y="0"/>
            <a:chExt cx="2436000" cy="564900"/>
          </a:xfrm>
        </p:grpSpPr>
        <p:sp>
          <p:nvSpPr>
            <p:cNvPr id="981" name="Shape 981"/>
            <p:cNvSpPr/>
            <p:nvPr/>
          </p:nvSpPr>
          <p:spPr>
            <a:xfrm>
              <a:off x="2381" y="0"/>
              <a:ext cx="2436000" cy="564900"/>
            </a:xfrm>
            <a:prstGeom prst="homePlate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Shape 982"/>
            <p:cNvSpPr txBox="1"/>
            <p:nvPr/>
          </p:nvSpPr>
          <p:spPr>
            <a:xfrm>
              <a:off x="2381" y="0"/>
              <a:ext cx="22947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6" tIns="27994" rIns="13988" bIns="27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05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Kiinni työelämässä osaamisen kehittymisen kautta</a:t>
              </a:r>
              <a:endParaRPr sz="105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83" name="Shape 9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25409" y="974777"/>
            <a:ext cx="392573" cy="700077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Shape 984"/>
          <p:cNvSpPr txBox="1">
            <a:spLocks noGrp="1"/>
          </p:cNvSpPr>
          <p:nvPr>
            <p:ph type="ctrTitle" idx="4294967295"/>
          </p:nvPr>
        </p:nvSpPr>
        <p:spPr>
          <a:xfrm>
            <a:off x="363506" y="35906"/>
            <a:ext cx="835425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r>
              <a:rPr lang="fi-FI" sz="3300">
                <a:solidFill>
                  <a:srgbClr val="FFFFFF"/>
                </a:solidFill>
              </a:rPr>
              <a:t>Elämä koostuu lukuisista elämäntapahtumista</a:t>
            </a:r>
            <a:endParaRPr sz="3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/>
          <p:nvPr/>
        </p:nvSpPr>
        <p:spPr>
          <a:xfrm>
            <a:off x="110231" y="1796815"/>
            <a:ext cx="5026275" cy="3305025"/>
          </a:xfrm>
          <a:prstGeom prst="wedgeRectCallout">
            <a:avLst>
              <a:gd name="adj1" fmla="val 10696"/>
              <a:gd name="adj2" fmla="val -5738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1" name="Shape 991"/>
          <p:cNvSpPr txBox="1">
            <a:spLocks noGrp="1"/>
          </p:cNvSpPr>
          <p:nvPr>
            <p:ph type="sldNum" idx="12"/>
          </p:nvPr>
        </p:nvSpPr>
        <p:spPr>
          <a:xfrm>
            <a:off x="6553200" y="4767266"/>
            <a:ext cx="2133675" cy="273825"/>
          </a:xfrm>
          <a:prstGeom prst="rect">
            <a:avLst/>
          </a:prstGeom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defTabSz="685800">
              <a:buClr>
                <a:srgbClr val="000000"/>
              </a:buClr>
            </a:pPr>
            <a:fld id="{00000000-1234-1234-1234-123412341234}" type="slidenum">
              <a:rPr lang="fi-FI" kern="0"/>
              <a:pPr defTabSz="685800">
                <a:buClr>
                  <a:srgbClr val="000000"/>
                </a:buClr>
              </a:pPr>
              <a:t>7</a:t>
            </a:fld>
            <a:endParaRPr kern="0"/>
          </a:p>
        </p:txBody>
      </p:sp>
      <p:sp>
        <p:nvSpPr>
          <p:cNvPr id="992" name="Shape 992"/>
          <p:cNvSpPr txBox="1">
            <a:spLocks noGrp="1"/>
          </p:cNvSpPr>
          <p:nvPr>
            <p:ph type="ctrTitle" idx="4294967295"/>
          </p:nvPr>
        </p:nvSpPr>
        <p:spPr>
          <a:xfrm>
            <a:off x="-94" y="35906"/>
            <a:ext cx="91440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algn="ctr"/>
            <a:r>
              <a:rPr lang="fi-FI" sz="2700">
                <a:solidFill>
                  <a:srgbClr val="FFFFFF"/>
                </a:solidFill>
              </a:rPr>
              <a:t>Älykkäät palvelut järjestyvät elämäntapahtumien ympärille</a:t>
            </a:r>
            <a:endParaRPr sz="2700">
              <a:solidFill>
                <a:srgbClr val="FFFFFF"/>
              </a:solidFill>
            </a:endParaRPr>
          </a:p>
        </p:txBody>
      </p:sp>
      <p:cxnSp>
        <p:nvCxnSpPr>
          <p:cNvPr id="993" name="Shape 993"/>
          <p:cNvCxnSpPr>
            <a:stCxn id="994" idx="3"/>
            <a:endCxn id="995" idx="3"/>
          </p:cNvCxnSpPr>
          <p:nvPr/>
        </p:nvCxnSpPr>
        <p:spPr>
          <a:xfrm flipH="1" flipV="1">
            <a:off x="6660231" y="1537694"/>
            <a:ext cx="1798251" cy="183318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</p:cxnSp>
      <p:cxnSp>
        <p:nvCxnSpPr>
          <p:cNvPr id="996" name="Shape 996"/>
          <p:cNvCxnSpPr>
            <a:stCxn id="997" idx="1"/>
            <a:endCxn id="998" idx="1"/>
          </p:cNvCxnSpPr>
          <p:nvPr/>
        </p:nvCxnSpPr>
        <p:spPr>
          <a:xfrm rot="10800000" flipH="1">
            <a:off x="1816163" y="1451400"/>
            <a:ext cx="2107350" cy="191947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999" name="Shape 999"/>
          <p:cNvSpPr/>
          <p:nvPr/>
        </p:nvSpPr>
        <p:spPr>
          <a:xfrm>
            <a:off x="2284394" y="1880983"/>
            <a:ext cx="782775" cy="719550"/>
          </a:xfrm>
          <a:prstGeom prst="rect">
            <a:avLst/>
          </a:prstGeom>
          <a:gradFill>
            <a:gsLst>
              <a:gs pos="0">
                <a:srgbClr val="E9006B"/>
              </a:gs>
              <a:gs pos="100000">
                <a:srgbClr val="FF81AB"/>
              </a:gs>
            </a:gsLst>
            <a:lin ang="16200038" scaled="0"/>
          </a:gradFill>
          <a:ln w="9525" cap="flat" cmpd="sng">
            <a:solidFill>
              <a:srgbClr val="CA006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105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0" name="Shape 10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9837" y="1958281"/>
            <a:ext cx="326432" cy="31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Shape 10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6861" y="2115465"/>
            <a:ext cx="354559" cy="34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Shape 1002" descr="Картинки по запросу web service flat icon transpar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6145" y="2227616"/>
            <a:ext cx="284867" cy="274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Shape 1003"/>
          <p:cNvSpPr txBox="1"/>
          <p:nvPr/>
        </p:nvSpPr>
        <p:spPr>
          <a:xfrm>
            <a:off x="3108764" y="2098996"/>
            <a:ext cx="92925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r>
              <a:rPr lang="fi-FI" sz="105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 AI &amp; OKM AI</a:t>
            </a:r>
            <a:endParaRPr sz="10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4" name="Shape 1004" descr="Kuvahaun tulos haulle cute robot transpar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9755" y="1939010"/>
            <a:ext cx="551299" cy="601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Shape 1005"/>
          <p:cNvSpPr/>
          <p:nvPr/>
        </p:nvSpPr>
        <p:spPr>
          <a:xfrm>
            <a:off x="475396" y="2434814"/>
            <a:ext cx="782775" cy="719550"/>
          </a:xfrm>
          <a:prstGeom prst="rect">
            <a:avLst/>
          </a:prstGeom>
          <a:gradFill>
            <a:gsLst>
              <a:gs pos="0">
                <a:srgbClr val="A8E227"/>
              </a:gs>
              <a:gs pos="100000">
                <a:srgbClr val="DDFF89"/>
              </a:gs>
            </a:gsLst>
            <a:lin ang="16200038" scaled="0"/>
          </a:gradFill>
          <a:ln w="9525" cap="flat" cmpd="sng">
            <a:solidFill>
              <a:srgbClr val="9DCB3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105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6" name="Shape 10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87" y="2569258"/>
            <a:ext cx="326432" cy="31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Shape 10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713" y="2726442"/>
            <a:ext cx="354559" cy="34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Shape 1008" descr="Картинки по запросу web service flat icon transpar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897" y="2838593"/>
            <a:ext cx="284867" cy="27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Shape 1009" descr="Kuvahaun tulos haulle cute robot transpar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1289" y="2483217"/>
            <a:ext cx="551299" cy="601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Shape 1010"/>
          <p:cNvSpPr txBox="1"/>
          <p:nvPr/>
        </p:nvSpPr>
        <p:spPr>
          <a:xfrm>
            <a:off x="475396" y="1919202"/>
            <a:ext cx="1286593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r>
              <a:rPr lang="fi-FI" sz="105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Yritysten </a:t>
            </a:r>
            <a:r>
              <a:rPr lang="fi-FI" sz="105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rekrytointi-</a:t>
            </a:r>
            <a:endParaRPr sz="105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685800">
              <a:buClr>
                <a:srgbClr val="000000"/>
              </a:buClr>
            </a:pPr>
            <a:r>
              <a:rPr lang="fi-FI" sz="105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palvelu AI</a:t>
            </a:r>
            <a:endParaRPr sz="105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Shape 1011"/>
          <p:cNvSpPr/>
          <p:nvPr/>
        </p:nvSpPr>
        <p:spPr>
          <a:xfrm>
            <a:off x="563264" y="3946569"/>
            <a:ext cx="782775" cy="719550"/>
          </a:xfrm>
          <a:prstGeom prst="rect">
            <a:avLst/>
          </a:prstGeom>
          <a:gradFill>
            <a:gsLst>
              <a:gs pos="0">
                <a:srgbClr val="FF9400"/>
              </a:gs>
              <a:gs pos="100000">
                <a:srgbClr val="FFB265"/>
              </a:gs>
            </a:gsLst>
            <a:lin ang="16200038" scaled="0"/>
          </a:gradFill>
          <a:ln w="9525" cap="flat" cmpd="sng">
            <a:solidFill>
              <a:srgbClr val="FE8F1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105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2" name="Shape 10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58" y="4052440"/>
            <a:ext cx="326432" cy="314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Shape 10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282" y="4209624"/>
            <a:ext cx="354559" cy="34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Shape 1014" descr="Картинки по запросу web service flat icon transpar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467" y="4321774"/>
            <a:ext cx="284867" cy="274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Shape 1015"/>
          <p:cNvSpPr txBox="1"/>
          <p:nvPr/>
        </p:nvSpPr>
        <p:spPr>
          <a:xfrm>
            <a:off x="568619" y="4648691"/>
            <a:ext cx="1149525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r>
              <a:rPr lang="fi-FI" sz="105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Julkinen</a:t>
            </a:r>
            <a:endParaRPr sz="105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defTabSz="685800">
              <a:buClr>
                <a:srgbClr val="000000"/>
              </a:buClr>
            </a:pPr>
            <a:r>
              <a:rPr lang="fi-FI" sz="1050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tunnistuspalvelu</a:t>
            </a:r>
            <a:endParaRPr sz="105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6" name="Shape 1016" descr="Kuvahaun tulos haulle cute robot transpar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5122" y="4027803"/>
            <a:ext cx="551299" cy="601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Shape 1017"/>
          <p:cNvSpPr/>
          <p:nvPr/>
        </p:nvSpPr>
        <p:spPr>
          <a:xfrm>
            <a:off x="2254589" y="3946569"/>
            <a:ext cx="782775" cy="719550"/>
          </a:xfrm>
          <a:prstGeom prst="rect">
            <a:avLst/>
          </a:prstGeom>
          <a:gradFill>
            <a:gsLst>
              <a:gs pos="0">
                <a:srgbClr val="AF419E"/>
              </a:gs>
              <a:gs pos="100000">
                <a:srgbClr val="F3A3E2"/>
              </a:gs>
            </a:gsLst>
            <a:lin ang="16200038" scaled="0"/>
          </a:gradFill>
          <a:ln w="9525" cap="flat" cmpd="sng">
            <a:solidFill>
              <a:srgbClr val="A1499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1050" ker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8" name="Shape 10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9483" y="4181051"/>
            <a:ext cx="354559" cy="34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Shape 1019" descr="Картинки по запросу web service flat icon transpar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0667" y="4293201"/>
            <a:ext cx="284867" cy="274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Shape 1020"/>
          <p:cNvSpPr txBox="1"/>
          <p:nvPr/>
        </p:nvSpPr>
        <p:spPr>
          <a:xfrm>
            <a:off x="2298548" y="4637866"/>
            <a:ext cx="1685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r>
              <a:rPr lang="fi-FI" sz="105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Yritysten </a:t>
            </a:r>
            <a:r>
              <a:rPr lang="fi-FI" sz="1050" kern="0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trainee</a:t>
            </a:r>
            <a:r>
              <a:rPr lang="fi-FI" sz="105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fi-FI" sz="1050" kern="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ohjelmia</a:t>
            </a:r>
            <a:endParaRPr sz="105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defTabSz="685800">
              <a:buClr>
                <a:srgbClr val="000000"/>
              </a:buClr>
            </a:pPr>
            <a:r>
              <a:rPr lang="fi-FI" sz="105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tunteva </a:t>
            </a:r>
            <a:r>
              <a:rPr lang="fi-FI" sz="1050" kern="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AI-palvelu</a:t>
            </a:r>
            <a:endParaRPr sz="105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1" name="Shape 1021" descr="Kuvahaun tulos haulle cute robot transpar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4882" y="4083975"/>
            <a:ext cx="551299" cy="6010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2" name="Shape 1022"/>
          <p:cNvCxnSpPr>
            <a:endCxn id="1001" idx="1"/>
          </p:cNvCxnSpPr>
          <p:nvPr/>
        </p:nvCxnSpPr>
        <p:spPr>
          <a:xfrm rot="10800000" flipH="1">
            <a:off x="1337885" y="2286194"/>
            <a:ext cx="708975" cy="38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23" name="Shape 1023"/>
          <p:cNvCxnSpPr/>
          <p:nvPr/>
        </p:nvCxnSpPr>
        <p:spPr>
          <a:xfrm>
            <a:off x="1365600" y="2904488"/>
            <a:ext cx="2634075" cy="12685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24" name="Shape 1024"/>
          <p:cNvCxnSpPr/>
          <p:nvPr/>
        </p:nvCxnSpPr>
        <p:spPr>
          <a:xfrm rot="10800000">
            <a:off x="855308" y="3202729"/>
            <a:ext cx="22950" cy="6954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25" name="Shape 1025"/>
          <p:cNvCxnSpPr/>
          <p:nvPr/>
        </p:nvCxnSpPr>
        <p:spPr>
          <a:xfrm>
            <a:off x="1344788" y="3278813"/>
            <a:ext cx="810000" cy="7951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26" name="Shape 1026"/>
          <p:cNvCxnSpPr/>
          <p:nvPr/>
        </p:nvCxnSpPr>
        <p:spPr>
          <a:xfrm rot="10800000" flipH="1">
            <a:off x="1344788" y="2743500"/>
            <a:ext cx="1159200" cy="10829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27" name="Shape 1027"/>
          <p:cNvCxnSpPr>
            <a:stCxn id="1017" idx="0"/>
          </p:cNvCxnSpPr>
          <p:nvPr/>
        </p:nvCxnSpPr>
        <p:spPr>
          <a:xfrm rot="10800000">
            <a:off x="2641026" y="2738319"/>
            <a:ext cx="4950" cy="12082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28" name="Shape 1028"/>
          <p:cNvCxnSpPr/>
          <p:nvPr/>
        </p:nvCxnSpPr>
        <p:spPr>
          <a:xfrm rot="10800000">
            <a:off x="2911313" y="2717231"/>
            <a:ext cx="1067625" cy="128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29" name="Shape 1029"/>
          <p:cNvCxnSpPr/>
          <p:nvPr/>
        </p:nvCxnSpPr>
        <p:spPr>
          <a:xfrm>
            <a:off x="3465975" y="4283944"/>
            <a:ext cx="5060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30" name="Shape 1030"/>
          <p:cNvCxnSpPr/>
          <p:nvPr/>
        </p:nvCxnSpPr>
        <p:spPr>
          <a:xfrm>
            <a:off x="1661897" y="4283944"/>
            <a:ext cx="50602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grpSp>
        <p:nvGrpSpPr>
          <p:cNvPr id="1031" name="Shape 1031"/>
          <p:cNvGrpSpPr/>
          <p:nvPr/>
        </p:nvGrpSpPr>
        <p:grpSpPr>
          <a:xfrm>
            <a:off x="1816162" y="2859878"/>
            <a:ext cx="6642320" cy="1021995"/>
            <a:chOff x="2787" y="25569"/>
            <a:chExt cx="6336882" cy="975000"/>
          </a:xfrm>
        </p:grpSpPr>
        <p:sp>
          <p:nvSpPr>
            <p:cNvPr id="1032" name="Shape 1032"/>
            <p:cNvSpPr/>
            <p:nvPr/>
          </p:nvSpPr>
          <p:spPr>
            <a:xfrm>
              <a:off x="2787" y="25569"/>
              <a:ext cx="2437200" cy="975000"/>
            </a:xfrm>
            <a:prstGeom prst="homePlate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Shape 997"/>
            <p:cNvSpPr txBox="1"/>
            <p:nvPr/>
          </p:nvSpPr>
          <p:spPr>
            <a:xfrm>
              <a:off x="2787" y="25569"/>
              <a:ext cx="2193600" cy="9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6" tIns="45994" rIns="22988" bIns="45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72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Ennakointi</a:t>
              </a:r>
              <a:endParaRPr sz="1725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Shape 1033"/>
            <p:cNvSpPr/>
            <p:nvPr/>
          </p:nvSpPr>
          <p:spPr>
            <a:xfrm>
              <a:off x="1952628" y="25569"/>
              <a:ext cx="2437200" cy="975000"/>
            </a:xfrm>
            <a:prstGeom prst="chevron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Shape 1034"/>
            <p:cNvSpPr txBox="1"/>
            <p:nvPr/>
          </p:nvSpPr>
          <p:spPr>
            <a:xfrm>
              <a:off x="2440088" y="25569"/>
              <a:ext cx="1462500" cy="9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00" tIns="45994" rIns="22988" bIns="45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72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Tapahtuma</a:t>
              </a:r>
              <a:endParaRPr sz="1725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Shape 994"/>
            <p:cNvSpPr/>
            <p:nvPr/>
          </p:nvSpPr>
          <p:spPr>
            <a:xfrm>
              <a:off x="3902469" y="25569"/>
              <a:ext cx="2437200" cy="975000"/>
            </a:xfrm>
            <a:prstGeom prst="chevron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Shape 1035"/>
            <p:cNvSpPr txBox="1"/>
            <p:nvPr/>
          </p:nvSpPr>
          <p:spPr>
            <a:xfrm>
              <a:off x="4389929" y="25569"/>
              <a:ext cx="1462500" cy="9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00" tIns="45994" rIns="22988" bIns="45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725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Jälkihoito</a:t>
              </a:r>
              <a:endParaRPr sz="1725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Shape 1036"/>
          <p:cNvGrpSpPr/>
          <p:nvPr/>
        </p:nvGrpSpPr>
        <p:grpSpPr>
          <a:xfrm>
            <a:off x="4106777" y="3547925"/>
            <a:ext cx="930439" cy="1323374"/>
            <a:chOff x="10989139" y="4293354"/>
            <a:chExt cx="1240585" cy="1764499"/>
          </a:xfrm>
        </p:grpSpPr>
        <p:sp>
          <p:nvSpPr>
            <p:cNvPr id="1037" name="Shape 1037"/>
            <p:cNvSpPr/>
            <p:nvPr/>
          </p:nvSpPr>
          <p:spPr>
            <a:xfrm>
              <a:off x="10989477" y="4786312"/>
              <a:ext cx="1043400" cy="959400"/>
            </a:xfrm>
            <a:prstGeom prst="rect">
              <a:avLst/>
            </a:prstGeom>
            <a:gradFill>
              <a:gsLst>
                <a:gs pos="0">
                  <a:srgbClr val="FF9400"/>
                </a:gs>
                <a:gs pos="100000">
                  <a:srgbClr val="FFB265"/>
                </a:gs>
              </a:gsLst>
              <a:lin ang="16200038" scaled="0"/>
            </a:gradFill>
            <a:ln w="9525" cap="flat" cmpd="sng">
              <a:solidFill>
                <a:srgbClr val="FE8F1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</a:pPr>
              <a:endParaRPr sz="105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38" name="Shape 10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033461" y="5112769"/>
              <a:ext cx="472741" cy="455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9" name="Shape 1039" descr="Картинки по запросу web service flat icon transparent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269831" y="5257932"/>
              <a:ext cx="379820" cy="3658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0" name="Shape 10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32566" y="4940367"/>
              <a:ext cx="435238" cy="4191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1" name="Shape 1041" descr="Kuvahaun tulos haulle cute robot transparen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494659" y="4293354"/>
              <a:ext cx="735065" cy="801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2" name="Shape 1042"/>
            <p:cNvSpPr txBox="1"/>
            <p:nvPr/>
          </p:nvSpPr>
          <p:spPr>
            <a:xfrm>
              <a:off x="10989139" y="5750053"/>
              <a:ext cx="1120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r>
                <a:rPr lang="fi-FI" sz="1050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Vero &amp; PRH</a:t>
              </a: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43" name="Shape 10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99110" y="1021607"/>
            <a:ext cx="326438" cy="43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Shape 10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55641" y="1129698"/>
            <a:ext cx="213375" cy="1792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5" name="Shape 1045"/>
          <p:cNvGrpSpPr/>
          <p:nvPr/>
        </p:nvGrpSpPr>
        <p:grpSpPr>
          <a:xfrm>
            <a:off x="3923480" y="1239546"/>
            <a:ext cx="2736751" cy="596296"/>
            <a:chOff x="2381" y="0"/>
            <a:chExt cx="2436000" cy="564900"/>
          </a:xfrm>
        </p:grpSpPr>
        <p:sp>
          <p:nvSpPr>
            <p:cNvPr id="995" name="Shape 995"/>
            <p:cNvSpPr/>
            <p:nvPr/>
          </p:nvSpPr>
          <p:spPr>
            <a:xfrm>
              <a:off x="2381" y="0"/>
              <a:ext cx="2436000" cy="564900"/>
            </a:xfrm>
            <a:prstGeom prst="homePlate">
              <a:avLst>
                <a:gd name="adj" fmla="val 50000"/>
              </a:avLst>
            </a:prstGeom>
            <a:solidFill>
              <a:srgbClr val="59B4E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defTabSz="685800">
                <a:buClr>
                  <a:srgbClr val="000000"/>
                </a:buClr>
              </a:pPr>
              <a:endParaRPr sz="105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Shape 998"/>
            <p:cNvSpPr txBox="1"/>
            <p:nvPr/>
          </p:nvSpPr>
          <p:spPr>
            <a:xfrm>
              <a:off x="2381" y="0"/>
              <a:ext cx="22947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06" tIns="27994" rIns="13988" bIns="27994" anchor="ctr" anchorCtr="0">
              <a:noAutofit/>
            </a:bodyPr>
            <a:lstStyle/>
            <a:p>
              <a:pPr algn="ctr" defTabSz="685800">
                <a:lnSpc>
                  <a:spcPct val="90000"/>
                </a:lnSpc>
                <a:buClr>
                  <a:srgbClr val="000000"/>
                </a:buClr>
              </a:pPr>
              <a:r>
                <a:rPr lang="fi-FI" sz="16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Kiinni työelämässä osaamisen kehittymisen kautta</a:t>
              </a:r>
              <a:endParaRPr sz="16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46" name="Shape 10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25409" y="974777"/>
            <a:ext cx="392573" cy="700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Shape 1047"/>
          <p:cNvSpPr/>
          <p:nvPr/>
        </p:nvSpPr>
        <p:spPr>
          <a:xfrm>
            <a:off x="618131" y="808763"/>
            <a:ext cx="1737450" cy="695475"/>
          </a:xfrm>
          <a:prstGeom prst="wedgeRoundRectCallout">
            <a:avLst>
              <a:gd name="adj1" fmla="val 81788"/>
              <a:gd name="adj2" fmla="val 14383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buSzPts val="1100"/>
            </a:pPr>
            <a:r>
              <a:rPr lang="fi-FI" sz="9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Autan hyödyntämään omadataa personoitujen palvelujen mahdollistamiseksi</a:t>
            </a:r>
            <a:endParaRPr sz="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8" name="Shape 1048"/>
          <p:cNvSpPr txBox="1"/>
          <p:nvPr/>
        </p:nvSpPr>
        <p:spPr>
          <a:xfrm>
            <a:off x="2856544" y="774750"/>
            <a:ext cx="58905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r>
              <a:rPr lang="fi-FI" sz="105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Aurora</a:t>
            </a:r>
            <a:endParaRPr sz="105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49" name="Shape 1049"/>
          <p:cNvSpPr txBox="1"/>
          <p:nvPr/>
        </p:nvSpPr>
        <p:spPr>
          <a:xfrm>
            <a:off x="110231" y="1584863"/>
            <a:ext cx="2746350" cy="21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</a:pPr>
            <a:r>
              <a:rPr lang="fi-FI" sz="750" kern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Älykkäiden palveluiden muodostama neuroverkko</a:t>
            </a:r>
            <a:endParaRPr sz="750"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9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Ellipsi 69"/>
          <p:cNvSpPr/>
          <p:nvPr/>
        </p:nvSpPr>
        <p:spPr>
          <a:xfrm>
            <a:off x="6830677" y="3360487"/>
            <a:ext cx="1111196" cy="111119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>
                <a:srgbClr val="000000"/>
              </a:buClr>
            </a:pPr>
            <a:r>
              <a:rPr lang="fi-FI" kern="0" dirty="0"/>
              <a:t> 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>
                <a:srgbClr val="000000"/>
              </a:buClr>
            </a:pPr>
            <a:r>
              <a:rPr lang="fi-FI" kern="0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>
                <a:srgbClr val="000000"/>
              </a:buClr>
            </a:pPr>
            <a:r>
              <a:rPr lang="fi-FI" kern="0" dirty="0"/>
              <a:t>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608874" y="383235"/>
            <a:ext cx="6014884" cy="807887"/>
          </a:xfrm>
          <a:prstGeom prst="rect">
            <a:avLst/>
          </a:prstGeom>
          <a:noFill/>
        </p:spPr>
        <p:txBody>
          <a:bodyPr wrap="square" lIns="68550" tIns="34277" rIns="68550" bIns="34277" rtlCol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fi-FI" sz="24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Mitä toiminnan muutos tarkoittaa organisaatioille?</a:t>
            </a:r>
            <a:endParaRPr lang="fi-FI" sz="14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Iloiset kasvot 7"/>
          <p:cNvSpPr/>
          <p:nvPr/>
        </p:nvSpPr>
        <p:spPr>
          <a:xfrm>
            <a:off x="7972182" y="1580773"/>
            <a:ext cx="316007" cy="316007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9" name="Iloiset kasvot 8"/>
          <p:cNvSpPr/>
          <p:nvPr/>
        </p:nvSpPr>
        <p:spPr>
          <a:xfrm>
            <a:off x="7228271" y="3758081"/>
            <a:ext cx="316007" cy="316007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6252048" y="1196759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6252046" y="1471653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6510571" y="1471653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6793134" y="1196759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6793132" y="1471653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7051657" y="1471653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7319244" y="1196759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7319242" y="1471653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7577767" y="1471653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6252048" y="1750680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1" name="Suorakulmio 20"/>
          <p:cNvSpPr/>
          <p:nvPr/>
        </p:nvSpPr>
        <p:spPr>
          <a:xfrm>
            <a:off x="6252046" y="2025574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6510571" y="2025574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3" name="Suorakulmio 22"/>
          <p:cNvSpPr/>
          <p:nvPr/>
        </p:nvSpPr>
        <p:spPr>
          <a:xfrm>
            <a:off x="6793131" y="1744727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4" name="Suorakulmio 23"/>
          <p:cNvSpPr/>
          <p:nvPr/>
        </p:nvSpPr>
        <p:spPr>
          <a:xfrm>
            <a:off x="6793132" y="2019621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7051656" y="2019621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7319244" y="1750680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7319242" y="2025574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8" name="Suorakulmio 27"/>
          <p:cNvSpPr/>
          <p:nvPr/>
        </p:nvSpPr>
        <p:spPr>
          <a:xfrm>
            <a:off x="7577767" y="2025574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7621803" y="786624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7957980" y="477341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1" name="Suorakulmio 30"/>
          <p:cNvSpPr/>
          <p:nvPr/>
        </p:nvSpPr>
        <p:spPr>
          <a:xfrm>
            <a:off x="7488420" y="2397294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7888305" y="2796959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cxnSp>
        <p:nvCxnSpPr>
          <p:cNvPr id="34" name="Suora nuoliyhdysviiva 33"/>
          <p:cNvCxnSpPr/>
          <p:nvPr/>
        </p:nvCxnSpPr>
        <p:spPr>
          <a:xfrm flipV="1">
            <a:off x="8130184" y="2130561"/>
            <a:ext cx="0" cy="5392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flipV="1">
            <a:off x="7888303" y="2019625"/>
            <a:ext cx="83879" cy="26960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/>
          <p:cNvCxnSpPr/>
          <p:nvPr/>
        </p:nvCxnSpPr>
        <p:spPr>
          <a:xfrm flipH="1">
            <a:off x="8212466" y="897562"/>
            <a:ext cx="75723" cy="5210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/>
          <p:cNvCxnSpPr/>
          <p:nvPr/>
        </p:nvCxnSpPr>
        <p:spPr>
          <a:xfrm>
            <a:off x="7957981" y="1158100"/>
            <a:ext cx="93287" cy="3045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Kaareva yhdysviiva 42"/>
          <p:cNvCxnSpPr>
            <a:stCxn id="10" idx="0"/>
            <a:endCxn id="8" idx="1"/>
          </p:cNvCxnSpPr>
          <p:nvPr/>
        </p:nvCxnSpPr>
        <p:spPr>
          <a:xfrm rot="16200000" flipH="1">
            <a:off x="7041051" y="649639"/>
            <a:ext cx="430291" cy="1524531"/>
          </a:xfrm>
          <a:prstGeom prst="curvedConnector3">
            <a:avLst>
              <a:gd name="adj1" fmla="val -39845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Kaareva yhdysviiva 43"/>
          <p:cNvCxnSpPr>
            <a:stCxn id="13" idx="2"/>
            <a:endCxn id="8" idx="3"/>
          </p:cNvCxnSpPr>
          <p:nvPr/>
        </p:nvCxnSpPr>
        <p:spPr>
          <a:xfrm rot="16200000" flipH="1">
            <a:off x="7242340" y="1074382"/>
            <a:ext cx="156971" cy="1395269"/>
          </a:xfrm>
          <a:prstGeom prst="curvedConnector3">
            <a:avLst>
              <a:gd name="adj1" fmla="val 238706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Kaareva yhdysviiva 46"/>
          <p:cNvCxnSpPr>
            <a:stCxn id="21" idx="2"/>
            <a:endCxn id="8" idx="6"/>
          </p:cNvCxnSpPr>
          <p:nvPr/>
        </p:nvCxnSpPr>
        <p:spPr>
          <a:xfrm rot="5400000" flipH="1" flipV="1">
            <a:off x="7072090" y="1031351"/>
            <a:ext cx="508676" cy="1923522"/>
          </a:xfrm>
          <a:prstGeom prst="curvedConnector4">
            <a:avLst>
              <a:gd name="adj1" fmla="val -33705"/>
              <a:gd name="adj2" fmla="val 108913"/>
            </a:avLst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Suorakulmio 49"/>
          <p:cNvSpPr/>
          <p:nvPr/>
        </p:nvSpPr>
        <p:spPr>
          <a:xfrm>
            <a:off x="7626062" y="3388937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1" name="Suorakulmio 50"/>
          <p:cNvSpPr/>
          <p:nvPr/>
        </p:nvSpPr>
        <p:spPr>
          <a:xfrm>
            <a:off x="6830677" y="3480476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2" name="Suorakulmio 51"/>
          <p:cNvSpPr/>
          <p:nvPr/>
        </p:nvSpPr>
        <p:spPr>
          <a:xfrm>
            <a:off x="7149019" y="3258599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3" name="Suorakulmio 52"/>
          <p:cNvSpPr/>
          <p:nvPr/>
        </p:nvSpPr>
        <p:spPr>
          <a:xfrm>
            <a:off x="6852101" y="4264543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4" name="Suorakulmio 53"/>
          <p:cNvSpPr/>
          <p:nvPr/>
        </p:nvSpPr>
        <p:spPr>
          <a:xfrm>
            <a:off x="7884586" y="3836828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5" name="Suorakulmio 54"/>
          <p:cNvSpPr/>
          <p:nvPr/>
        </p:nvSpPr>
        <p:spPr>
          <a:xfrm>
            <a:off x="7606550" y="4264543"/>
            <a:ext cx="225239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71" name="Suorakulmio 70"/>
          <p:cNvSpPr/>
          <p:nvPr/>
        </p:nvSpPr>
        <p:spPr>
          <a:xfrm>
            <a:off x="6572155" y="3852211"/>
            <a:ext cx="483763" cy="221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65" tIns="34283" rIns="68565" bIns="34283" rtlCol="0" anchor="ctr"/>
          <a:lstStyle/>
          <a:p>
            <a:pPr algn="ctr" defTabSz="685800">
              <a:buClr>
                <a:srgbClr val="000000"/>
              </a:buClr>
            </a:pPr>
            <a:endParaRPr lang="fi-FI" sz="1350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72" name="Tekstiruutu 71"/>
          <p:cNvSpPr txBox="1"/>
          <p:nvPr/>
        </p:nvSpPr>
        <p:spPr>
          <a:xfrm>
            <a:off x="608874" y="3181289"/>
            <a:ext cx="6014884" cy="1361885"/>
          </a:xfrm>
          <a:prstGeom prst="rect">
            <a:avLst/>
          </a:prstGeom>
          <a:noFill/>
        </p:spPr>
        <p:txBody>
          <a:bodyPr wrap="square" lIns="68550" tIns="34277" rIns="68550" bIns="34277" rtlCol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fi-FI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Toiminta muodonvaihdoksen jälkeen: </a:t>
            </a:r>
            <a:r>
              <a:rPr lang="fi-FI" sz="1400" b="1" kern="0" dirty="0">
                <a:solidFill>
                  <a:srgbClr val="304E88"/>
                </a:solidFill>
                <a:latin typeface="Arial"/>
                <a:cs typeface="Arial"/>
                <a:sym typeface="Arial"/>
              </a:rPr>
              <a:t>Ihmiskeskeinen ja ennakointikykyinen yhteiskunta</a:t>
            </a:r>
            <a:r>
              <a:rPr lang="fi-FI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, jossa eri organisaatiot yhdessä työskennellen mahdollistavat sujuvia elämäntapahtumia ihmisen elinkaaren kaikissa vaiheissa, mikä johtaa kokonaisvaltaisen elämänlaadun paranemiseen. Toimintaa johdetaan ihmisten elämäntapahtumien näkökulmasta.</a:t>
            </a:r>
          </a:p>
        </p:txBody>
      </p:sp>
      <p:sp>
        <p:nvSpPr>
          <p:cNvPr id="73" name="Tekstiruutu 72"/>
          <p:cNvSpPr txBox="1"/>
          <p:nvPr/>
        </p:nvSpPr>
        <p:spPr>
          <a:xfrm>
            <a:off x="608874" y="1492126"/>
            <a:ext cx="5525947" cy="930998"/>
          </a:xfrm>
          <a:prstGeom prst="rect">
            <a:avLst/>
          </a:prstGeom>
          <a:noFill/>
        </p:spPr>
        <p:txBody>
          <a:bodyPr wrap="square" lIns="68550" tIns="34277" rIns="68550" bIns="34277" rtlCol="0">
            <a:spAutoFit/>
          </a:bodyPr>
          <a:lstStyle/>
          <a:p>
            <a:pPr defTabSz="685800">
              <a:buClr>
                <a:srgbClr val="000000"/>
              </a:buClr>
            </a:pPr>
            <a:r>
              <a:rPr lang="fi-FI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Toiminta nyt: </a:t>
            </a:r>
            <a:r>
              <a:rPr lang="fi-FI" sz="1400" b="1" kern="0" dirty="0">
                <a:solidFill>
                  <a:srgbClr val="304E88"/>
                </a:solidFill>
                <a:latin typeface="Arial"/>
                <a:cs typeface="Arial"/>
                <a:sym typeface="Arial"/>
              </a:rPr>
              <a:t>Tehokas hallinto</a:t>
            </a:r>
            <a:r>
              <a:rPr lang="fi-FI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, jossa valta, vastuu ja resurssit jaetaan eri organisaatioille. Organisaatiot huolehtivat tehtäviensä tehokkaasta toimeenpanosta, mikä johtaa organisaatiotehokkuuteen.</a:t>
            </a:r>
          </a:p>
        </p:txBody>
      </p:sp>
    </p:spTree>
    <p:extLst>
      <p:ext uri="{BB962C8B-B14F-4D97-AF65-F5344CB8AC3E}">
        <p14:creationId xmlns:p14="http://schemas.microsoft.com/office/powerpoint/2010/main" val="23701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9</a:t>
            </a:fld>
            <a:endParaRPr lang="fi-FI"/>
          </a:p>
        </p:txBody>
      </p:sp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142999580"/>
              </p:ext>
            </p:extLst>
          </p:nvPr>
        </p:nvGraphicFramePr>
        <p:xfrm>
          <a:off x="1475656" y="195486"/>
          <a:ext cx="72728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28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K_powerpoint_v27062014_FIN">
  <a:themeElements>
    <a:clrScheme name="VN">
      <a:dk1>
        <a:srgbClr val="000000"/>
      </a:dk1>
      <a:lt1>
        <a:srgbClr val="FFFFFF"/>
      </a:lt1>
      <a:dk2>
        <a:srgbClr val="365ABD"/>
      </a:dk2>
      <a:lt2>
        <a:srgbClr val="FFFFFF"/>
      </a:lt2>
      <a:accent1>
        <a:srgbClr val="365ABD"/>
      </a:accent1>
      <a:accent2>
        <a:srgbClr val="002060"/>
      </a:accent2>
      <a:accent3>
        <a:srgbClr val="00A9E0"/>
      </a:accent3>
      <a:accent4>
        <a:srgbClr val="DA2723"/>
      </a:accent4>
      <a:accent5>
        <a:srgbClr val="F7AD29"/>
      </a:accent5>
      <a:accent6>
        <a:srgbClr val="9264BD"/>
      </a:accent6>
      <a:hlink>
        <a:srgbClr val="00A9E0"/>
      </a:hlink>
      <a:folHlink>
        <a:srgbClr val="9264BD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isuomi">
  <a:themeElements>
    <a:clrScheme name="suomidigi">
      <a:dk1>
        <a:srgbClr val="000000"/>
      </a:dk1>
      <a:lt1>
        <a:srgbClr val="FFFFFF"/>
      </a:lt1>
      <a:dk2>
        <a:srgbClr val="304E88"/>
      </a:dk2>
      <a:lt2>
        <a:srgbClr val="BDCCD4"/>
      </a:lt2>
      <a:accent1>
        <a:srgbClr val="5AB5EC"/>
      </a:accent1>
      <a:accent2>
        <a:srgbClr val="CB006A"/>
      </a:accent2>
      <a:accent3>
        <a:srgbClr val="A0CD3D"/>
      </a:accent3>
      <a:accent4>
        <a:srgbClr val="A34E96"/>
      </a:accent4>
      <a:accent5>
        <a:srgbClr val="ED2939"/>
      </a:accent5>
      <a:accent6>
        <a:srgbClr val="FF931E"/>
      </a:accent6>
      <a:hlink>
        <a:srgbClr val="5AB5EC"/>
      </a:hlink>
      <a:folHlink>
        <a:srgbClr val="A34E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gisuomi">
  <a:themeElements>
    <a:clrScheme name="suomidigi">
      <a:dk1>
        <a:srgbClr val="000000"/>
      </a:dk1>
      <a:lt1>
        <a:srgbClr val="FFFFFF"/>
      </a:lt1>
      <a:dk2>
        <a:srgbClr val="304E88"/>
      </a:dk2>
      <a:lt2>
        <a:srgbClr val="BDCCD4"/>
      </a:lt2>
      <a:accent1>
        <a:srgbClr val="5AB5EC"/>
      </a:accent1>
      <a:accent2>
        <a:srgbClr val="CB006A"/>
      </a:accent2>
      <a:accent3>
        <a:srgbClr val="A0CD3D"/>
      </a:accent3>
      <a:accent4>
        <a:srgbClr val="A34E96"/>
      </a:accent4>
      <a:accent5>
        <a:srgbClr val="ED2939"/>
      </a:accent5>
      <a:accent6>
        <a:srgbClr val="FF931E"/>
      </a:accent6>
      <a:hlink>
        <a:srgbClr val="5AB5EC"/>
      </a:hlink>
      <a:folHlink>
        <a:srgbClr val="A34E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0c7317f-dcb9-485d-84da-bf6fec3725ca">Z3KAZQXCTMCE-1165040914-22</_dlc_DocId>
    <_dlc_DocIdUrl xmlns="a0c7317f-dcb9-485d-84da-bf6fec3725ca">
      <Url>https://sisalto.eduskunta.fi/FI/valiokunnat/tulevaisuusvaliokunta/_layouts/15/DocIdRedir.aspx?ID=Z3KAZQXCTMCE-1165040914-22</Url>
      <Description>Z3KAZQXCTMCE-1165040914-22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654F17EFC689B4DB61464252A2B3BD1" ma:contentTypeVersion="2" ma:contentTypeDescription="Luo uusi asiakirja." ma:contentTypeScope="" ma:versionID="14de90bb9519dd7652c3951157d4260b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075bb428ab317359a8466732f5c8b89a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A80DFB-D1BA-41B3-AAC5-05C99C5AD8B9}"/>
</file>

<file path=customXml/itemProps2.xml><?xml version="1.0" encoding="utf-8"?>
<ds:datastoreItem xmlns:ds="http://schemas.openxmlformats.org/officeDocument/2006/customXml" ds:itemID="{405E2A07-18BC-4A46-8B04-EF104C6046FD}"/>
</file>

<file path=customXml/itemProps3.xml><?xml version="1.0" encoding="utf-8"?>
<ds:datastoreItem xmlns:ds="http://schemas.openxmlformats.org/officeDocument/2006/customXml" ds:itemID="{5F572490-3A66-4F91-8B9C-8A3D337B0FED}"/>
</file>

<file path=customXml/itemProps4.xml><?xml version="1.0" encoding="utf-8"?>
<ds:datastoreItem xmlns:ds="http://schemas.openxmlformats.org/officeDocument/2006/customXml" ds:itemID="{1623FF51-5F97-4A5C-8FF3-1CD555E68658}"/>
</file>

<file path=docProps/app.xml><?xml version="1.0" encoding="utf-8"?>
<Properties xmlns="http://schemas.openxmlformats.org/officeDocument/2006/extended-properties" xmlns:vt="http://schemas.openxmlformats.org/officeDocument/2006/docPropsVTypes">
  <Template>Valtioneuvosto-kalvot-FI</Template>
  <TotalTime>11260</TotalTime>
  <Words>725</Words>
  <Application>Microsoft Office PowerPoint</Application>
  <PresentationFormat>Näytössä katseltava esitys (16:9)</PresentationFormat>
  <Paragraphs>166</Paragraphs>
  <Slides>10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Courier New</vt:lpstr>
      <vt:lpstr>Roboto</vt:lpstr>
      <vt:lpstr>Wingdings</vt:lpstr>
      <vt:lpstr>VNK_powerpoint_v27062014_FIN</vt:lpstr>
      <vt:lpstr>digisuomi</vt:lpstr>
      <vt:lpstr>1_digisuomi</vt:lpstr>
      <vt:lpstr>DigiNYT-seurantaryhmän kannanotto Varapuheenjohtaja Pekka Ala-Pietilä 1.3.2019</vt:lpstr>
      <vt:lpstr>DigiNYT-seurantaryhmä</vt:lpstr>
      <vt:lpstr>DigiNYT-työn aikajana 12/2015 – 05/2019</vt:lpstr>
      <vt:lpstr>PowerPoint-esitys</vt:lpstr>
      <vt:lpstr>PowerPoint-esitys</vt:lpstr>
      <vt:lpstr>Elämä koostuu lukuisista elämäntapahtumista</vt:lpstr>
      <vt:lpstr>Älykkäät palvelut järjestyvät elämäntapahtumien ympärille</vt:lpstr>
      <vt:lpstr>PowerPoint-esitys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DigiNYT-kannanotto</dc:title>
  <dc:creator>Kopponen Aleksi</dc:creator>
  <cp:lastModifiedBy>Laukkanen Arja</cp:lastModifiedBy>
  <cp:revision>307</cp:revision>
  <cp:lastPrinted>2017-06-20T11:21:28Z</cp:lastPrinted>
  <dcterms:created xsi:type="dcterms:W3CDTF">2018-10-14T17:42:26Z</dcterms:created>
  <dcterms:modified xsi:type="dcterms:W3CDTF">2019-03-04T11:41:36Z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0x010100D654F17EFC689B4DB61464252A2B3BD1</vt:lpwstr>
  </property>
  <property fmtid="{D5CDD505-2E9C-101B-9397-08002B2CF9AE}" pid="3" name="_dlc_DocIdItemGuid">
    <vt:lpwstr>145289a3-919a-422f-8f49-d529e0826060</vt:lpwstr>
  </property>
</Properties>
</file>