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diagrams/data2.xml" ContentType="application/vnd.openxmlformats-officedocument.drawingml.diagramData+xml"/>
  <Override PartName="/ppt/slides/slide5.xml" ContentType="application/vnd.openxmlformats-officedocument.presentationml.slide+xml"/>
  <Override PartName="/ppt/diagrams/data1.xml" ContentType="application/vnd.openxmlformats-officedocument.drawingml.diagramData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42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1.xml" ContentType="application/vnd.openxmlformats-officedocument.theme+xml"/>
  <Override PartName="/ppt/diagrams/colors2.xml" ContentType="application/vnd.openxmlformats-officedocument.drawingml.diagramColors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ppt/theme/theme3.xml" ContentType="application/vnd.openxmlformats-officedocument.theme+xml"/>
  <Override PartName="/ppt/diagrams/layout2.xml" ContentType="application/vnd.openxmlformats-officedocument.drawingml.diagramLayout+xml"/>
  <Override PartName="/ppt/notesMasters/notesMaster1.xml" ContentType="application/vnd.openxmlformats-officedocument.presentationml.notesMaster+xml"/>
  <Override PartName="/ppt/diagrams/drawing2.xml" ContentType="application/vnd.ms-office.drawingml.diagramDrawing+xml"/>
  <Override PartName="/ppt/diagrams/quickStyle2.xml" ContentType="application/vnd.openxmlformats-officedocument.drawingml.diagramStyl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docProps/core.xml" ContentType="application/vnd.openxmlformats-package.core-properties+xml"/>
  <Override PartName="/ppt/changesInfos/changesInfo1.xml" ContentType="application/vnd.ms-powerpoint.changesinfo+xml"/>
  <Override PartName="/ppt/revisionInfo.xml" ContentType="application/vnd.ms-powerpoint.revisioninfo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48" r:id="rId4"/>
    <p:sldMasterId id="2147484471" r:id="rId5"/>
  </p:sldMasterIdLst>
  <p:notesMasterIdLst>
    <p:notesMasterId r:id="rId12"/>
  </p:notesMasterIdLst>
  <p:sldIdLst>
    <p:sldId id="671" r:id="rId6"/>
    <p:sldId id="672" r:id="rId7"/>
    <p:sldId id="256" r:id="rId8"/>
    <p:sldId id="674" r:id="rId9"/>
    <p:sldId id="676" r:id="rId10"/>
    <p:sldId id="678" r:id="rId11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DA9140-C14F-4072-A797-81BB0368F30D}" v="1570" dt="2020-05-13T12:50:23.730"/>
  </p1510:revLst>
</p1510:revInfo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Vaalea tyyli 2 - Korostu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howGuides="1">
      <p:cViewPr varScale="1">
        <p:scale>
          <a:sx n="115" d="100"/>
          <a:sy n="115" d="100"/>
        </p:scale>
        <p:origin x="43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customXml" Target="../customXml/item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onas Mikkilä" userId="c1ec7bcb-c658-4dd4-a727-ad90de23206d" providerId="ADAL" clId="{2EDA9140-C14F-4072-A797-81BB0368F30D}"/>
    <pc:docChg chg="undo custSel addSld delSld modSld sldOrd">
      <pc:chgData name="Joonas Mikkilä" userId="c1ec7bcb-c658-4dd4-a727-ad90de23206d" providerId="ADAL" clId="{2EDA9140-C14F-4072-A797-81BB0368F30D}" dt="2020-05-14T05:05:05.182" v="3165" actId="478"/>
      <pc:docMkLst>
        <pc:docMk/>
      </pc:docMkLst>
      <pc:sldChg chg="addSp delSp modSp ord">
        <pc:chgData name="Joonas Mikkilä" userId="c1ec7bcb-c658-4dd4-a727-ad90de23206d" providerId="ADAL" clId="{2EDA9140-C14F-4072-A797-81BB0368F30D}" dt="2020-05-14T05:05:05.182" v="3165" actId="478"/>
        <pc:sldMkLst>
          <pc:docMk/>
          <pc:sldMk cId="4284258233" sldId="256"/>
        </pc:sldMkLst>
        <pc:spChg chg="mod">
          <ac:chgData name="Joonas Mikkilä" userId="c1ec7bcb-c658-4dd4-a727-ad90de23206d" providerId="ADAL" clId="{2EDA9140-C14F-4072-A797-81BB0368F30D}" dt="2020-05-13T09:28:34.809" v="2922" actId="20577"/>
          <ac:spMkLst>
            <pc:docMk/>
            <pc:sldMk cId="4284258233" sldId="256"/>
            <ac:spMk id="2" creationId="{3598A290-4990-49F7-8A80-DFDB8A15B306}"/>
          </ac:spMkLst>
        </pc:spChg>
        <pc:spChg chg="del">
          <ac:chgData name="Joonas Mikkilä" userId="c1ec7bcb-c658-4dd4-a727-ad90de23206d" providerId="ADAL" clId="{2EDA9140-C14F-4072-A797-81BB0368F30D}" dt="2020-05-12T09:58:16.422" v="536" actId="1032"/>
          <ac:spMkLst>
            <pc:docMk/>
            <pc:sldMk cId="4284258233" sldId="256"/>
            <ac:spMk id="3" creationId="{083FD18E-0996-4E8E-9CF4-96ED6C92614A}"/>
          </ac:spMkLst>
        </pc:spChg>
        <pc:spChg chg="add del mod">
          <ac:chgData name="Joonas Mikkilä" userId="c1ec7bcb-c658-4dd4-a727-ad90de23206d" providerId="ADAL" clId="{2EDA9140-C14F-4072-A797-81BB0368F30D}" dt="2020-05-14T05:05:05.182" v="3165" actId="478"/>
          <ac:spMkLst>
            <pc:docMk/>
            <pc:sldMk cId="4284258233" sldId="256"/>
            <ac:spMk id="3" creationId="{EF8729E5-9247-4CAD-9A9A-CB1BBF33E9CB}"/>
          </ac:spMkLst>
        </pc:spChg>
        <pc:graphicFrameChg chg="add mod">
          <ac:chgData name="Joonas Mikkilä" userId="c1ec7bcb-c658-4dd4-a727-ad90de23206d" providerId="ADAL" clId="{2EDA9140-C14F-4072-A797-81BB0368F30D}" dt="2020-05-13T09:29:47.950" v="2985" actId="20577"/>
          <ac:graphicFrameMkLst>
            <pc:docMk/>
            <pc:sldMk cId="4284258233" sldId="256"/>
            <ac:graphicFrameMk id="4" creationId="{BF60149A-0D81-492E-A124-FF1BEFF4CC86}"/>
          </ac:graphicFrameMkLst>
        </pc:graphicFrameChg>
      </pc:sldChg>
      <pc:sldChg chg="del">
        <pc:chgData name="Joonas Mikkilä" userId="c1ec7bcb-c658-4dd4-a727-ad90de23206d" providerId="ADAL" clId="{2EDA9140-C14F-4072-A797-81BB0368F30D}" dt="2020-05-12T10:47:10.624" v="2669" actId="2696"/>
        <pc:sldMkLst>
          <pc:docMk/>
          <pc:sldMk cId="2952373561" sldId="261"/>
        </pc:sldMkLst>
      </pc:sldChg>
      <pc:sldChg chg="modSp add del ord modTransition">
        <pc:chgData name="Joonas Mikkilä" userId="c1ec7bcb-c658-4dd4-a727-ad90de23206d" providerId="ADAL" clId="{2EDA9140-C14F-4072-A797-81BB0368F30D}" dt="2020-05-14T05:03:30.128" v="3160" actId="2696"/>
        <pc:sldMkLst>
          <pc:docMk/>
          <pc:sldMk cId="1459896660" sldId="356"/>
        </pc:sldMkLst>
        <pc:spChg chg="ord">
          <ac:chgData name="Joonas Mikkilä" userId="c1ec7bcb-c658-4dd4-a727-ad90de23206d" providerId="ADAL" clId="{2EDA9140-C14F-4072-A797-81BB0368F30D}" dt="2020-05-13T12:05:59.200" v="3062" actId="167"/>
          <ac:spMkLst>
            <pc:docMk/>
            <pc:sldMk cId="1459896660" sldId="356"/>
            <ac:spMk id="27" creationId="{A99F36B2-AD01-764E-8393-9028C79D83D0}"/>
          </ac:spMkLst>
        </pc:spChg>
      </pc:sldChg>
      <pc:sldChg chg="modSp modTransition">
        <pc:chgData name="Joonas Mikkilä" userId="c1ec7bcb-c658-4dd4-a727-ad90de23206d" providerId="ADAL" clId="{2EDA9140-C14F-4072-A797-81BB0368F30D}" dt="2020-05-13T11:45:32.980" v="3058" actId="207"/>
        <pc:sldMkLst>
          <pc:docMk/>
          <pc:sldMk cId="103784072" sldId="671"/>
        </pc:sldMkLst>
        <pc:spChg chg="mod">
          <ac:chgData name="Joonas Mikkilä" userId="c1ec7bcb-c658-4dd4-a727-ad90de23206d" providerId="ADAL" clId="{2EDA9140-C14F-4072-A797-81BB0368F30D}" dt="2020-05-13T11:45:32.980" v="3058" actId="207"/>
          <ac:spMkLst>
            <pc:docMk/>
            <pc:sldMk cId="103784072" sldId="671"/>
            <ac:spMk id="2" creationId="{00000000-0000-0000-0000-000000000000}"/>
          </ac:spMkLst>
        </pc:spChg>
        <pc:spChg chg="mod">
          <ac:chgData name="Joonas Mikkilä" userId="c1ec7bcb-c658-4dd4-a727-ad90de23206d" providerId="ADAL" clId="{2EDA9140-C14F-4072-A797-81BB0368F30D}" dt="2020-05-12T10:56:24.879" v="2726" actId="6549"/>
          <ac:spMkLst>
            <pc:docMk/>
            <pc:sldMk cId="103784072" sldId="671"/>
            <ac:spMk id="3" creationId="{00000000-0000-0000-0000-000000000000}"/>
          </ac:spMkLst>
        </pc:spChg>
      </pc:sldChg>
      <pc:sldChg chg="addSp delSp modSp add">
        <pc:chgData name="Joonas Mikkilä" userId="c1ec7bcb-c658-4dd4-a727-ad90de23206d" providerId="ADAL" clId="{2EDA9140-C14F-4072-A797-81BB0368F30D}" dt="2020-05-13T11:41:17.163" v="3056" actId="207"/>
        <pc:sldMkLst>
          <pc:docMk/>
          <pc:sldMk cId="2408938467" sldId="672"/>
        </pc:sldMkLst>
        <pc:spChg chg="del">
          <ac:chgData name="Joonas Mikkilä" userId="c1ec7bcb-c658-4dd4-a727-ad90de23206d" providerId="ADAL" clId="{2EDA9140-C14F-4072-A797-81BB0368F30D}" dt="2020-05-12T09:50:58.983" v="113"/>
          <ac:spMkLst>
            <pc:docMk/>
            <pc:sldMk cId="2408938467" sldId="672"/>
            <ac:spMk id="2" creationId="{AE979155-C7DF-4949-9BA5-0855B20E8A60}"/>
          </ac:spMkLst>
        </pc:spChg>
        <pc:spChg chg="mod">
          <ac:chgData name="Joonas Mikkilä" userId="c1ec7bcb-c658-4dd4-a727-ad90de23206d" providerId="ADAL" clId="{2EDA9140-C14F-4072-A797-81BB0368F30D}" dt="2020-05-13T11:41:17.163" v="3056" actId="207"/>
          <ac:spMkLst>
            <pc:docMk/>
            <pc:sldMk cId="2408938467" sldId="672"/>
            <ac:spMk id="3" creationId="{F51FA4DB-E609-4876-BA62-B8C2C3450EDA}"/>
          </ac:spMkLst>
        </pc:spChg>
        <pc:picChg chg="add mod ord">
          <ac:chgData name="Joonas Mikkilä" userId="c1ec7bcb-c658-4dd4-a727-ad90de23206d" providerId="ADAL" clId="{2EDA9140-C14F-4072-A797-81BB0368F30D}" dt="2020-05-12T09:51:01.719" v="114" actId="167"/>
          <ac:picMkLst>
            <pc:docMk/>
            <pc:sldMk cId="2408938467" sldId="672"/>
            <ac:picMk id="5" creationId="{A3A30F99-819F-43F7-AECB-9EEAAF0F0714}"/>
          </ac:picMkLst>
        </pc:picChg>
      </pc:sldChg>
      <pc:sldChg chg="addSp delSp modSp add del">
        <pc:chgData name="Joonas Mikkilä" userId="c1ec7bcb-c658-4dd4-a727-ad90de23206d" providerId="ADAL" clId="{2EDA9140-C14F-4072-A797-81BB0368F30D}" dt="2020-05-12T09:57:44.517" v="507" actId="2696"/>
        <pc:sldMkLst>
          <pc:docMk/>
          <pc:sldMk cId="4083136828" sldId="673"/>
        </pc:sldMkLst>
        <pc:spChg chg="del">
          <ac:chgData name="Joonas Mikkilä" userId="c1ec7bcb-c658-4dd4-a727-ad90de23206d" providerId="ADAL" clId="{2EDA9140-C14F-4072-A797-81BB0368F30D}" dt="2020-05-12T09:53:03.864" v="234"/>
          <ac:spMkLst>
            <pc:docMk/>
            <pc:sldMk cId="4083136828" sldId="673"/>
            <ac:spMk id="2" creationId="{1D2B888D-A53C-484D-90A8-8754AEF70551}"/>
          </ac:spMkLst>
        </pc:spChg>
        <pc:spChg chg="mod">
          <ac:chgData name="Joonas Mikkilä" userId="c1ec7bcb-c658-4dd4-a727-ad90de23206d" providerId="ADAL" clId="{2EDA9140-C14F-4072-A797-81BB0368F30D}" dt="2020-05-12T09:56:45.908" v="495" actId="20577"/>
          <ac:spMkLst>
            <pc:docMk/>
            <pc:sldMk cId="4083136828" sldId="673"/>
            <ac:spMk id="3" creationId="{67CB3AC7-7F94-4A43-A38C-ED90AA2281FC}"/>
          </ac:spMkLst>
        </pc:spChg>
        <pc:picChg chg="add mod ord">
          <ac:chgData name="Joonas Mikkilä" userId="c1ec7bcb-c658-4dd4-a727-ad90de23206d" providerId="ADAL" clId="{2EDA9140-C14F-4072-A797-81BB0368F30D}" dt="2020-05-12T09:53:06.067" v="235" actId="167"/>
          <ac:picMkLst>
            <pc:docMk/>
            <pc:sldMk cId="4083136828" sldId="673"/>
            <ac:picMk id="5" creationId="{D32EA714-329F-49A3-9E79-4453B681137F}"/>
          </ac:picMkLst>
        </pc:picChg>
      </pc:sldChg>
      <pc:sldChg chg="addSp delSp modSp add ord">
        <pc:chgData name="Joonas Mikkilä" userId="c1ec7bcb-c658-4dd4-a727-ad90de23206d" providerId="ADAL" clId="{2EDA9140-C14F-4072-A797-81BB0368F30D}" dt="2020-05-13T12:41:45.884" v="3118" actId="207"/>
        <pc:sldMkLst>
          <pc:docMk/>
          <pc:sldMk cId="2476724573" sldId="674"/>
        </pc:sldMkLst>
        <pc:spChg chg="del">
          <ac:chgData name="Joonas Mikkilä" userId="c1ec7bcb-c658-4dd4-a727-ad90de23206d" providerId="ADAL" clId="{2EDA9140-C14F-4072-A797-81BB0368F30D}" dt="2020-05-12T09:57:32.818" v="504"/>
          <ac:spMkLst>
            <pc:docMk/>
            <pc:sldMk cId="2476724573" sldId="674"/>
            <ac:spMk id="2" creationId="{1F8D8572-299B-497E-B03D-4DEA4343651C}"/>
          </ac:spMkLst>
        </pc:spChg>
        <pc:spChg chg="mod">
          <ac:chgData name="Joonas Mikkilä" userId="c1ec7bcb-c658-4dd4-a727-ad90de23206d" providerId="ADAL" clId="{2EDA9140-C14F-4072-A797-81BB0368F30D}" dt="2020-05-13T12:41:45.884" v="3118" actId="207"/>
          <ac:spMkLst>
            <pc:docMk/>
            <pc:sldMk cId="2476724573" sldId="674"/>
            <ac:spMk id="3" creationId="{2AF795F9-05A3-4C30-9B4F-31FC92E56F2F}"/>
          </ac:spMkLst>
        </pc:spChg>
        <pc:picChg chg="add mod ord">
          <ac:chgData name="Joonas Mikkilä" userId="c1ec7bcb-c658-4dd4-a727-ad90de23206d" providerId="ADAL" clId="{2EDA9140-C14F-4072-A797-81BB0368F30D}" dt="2020-05-12T09:57:36.794" v="505" actId="167"/>
          <ac:picMkLst>
            <pc:docMk/>
            <pc:sldMk cId="2476724573" sldId="674"/>
            <ac:picMk id="5" creationId="{63147ECF-92D0-4039-90B6-E737B750AA01}"/>
          </ac:picMkLst>
        </pc:picChg>
      </pc:sldChg>
      <pc:sldChg chg="add del">
        <pc:chgData name="Joonas Mikkilä" userId="c1ec7bcb-c658-4dd4-a727-ad90de23206d" providerId="ADAL" clId="{2EDA9140-C14F-4072-A797-81BB0368F30D}" dt="2020-05-12T10:31:26.541" v="1983" actId="2696"/>
        <pc:sldMkLst>
          <pc:docMk/>
          <pc:sldMk cId="2036625465" sldId="675"/>
        </pc:sldMkLst>
      </pc:sldChg>
      <pc:sldChg chg="add del">
        <pc:chgData name="Joonas Mikkilä" userId="c1ec7bcb-c658-4dd4-a727-ad90de23206d" providerId="ADAL" clId="{2EDA9140-C14F-4072-A797-81BB0368F30D}" dt="2020-05-12T10:16:37.391" v="1156" actId="2696"/>
        <pc:sldMkLst>
          <pc:docMk/>
          <pc:sldMk cId="4649294" sldId="676"/>
        </pc:sldMkLst>
      </pc:sldChg>
      <pc:sldChg chg="addSp delSp modSp add">
        <pc:chgData name="Joonas Mikkilä" userId="c1ec7bcb-c658-4dd4-a727-ad90de23206d" providerId="ADAL" clId="{2EDA9140-C14F-4072-A797-81BB0368F30D}" dt="2020-05-13T12:22:50.339" v="3090" actId="14100"/>
        <pc:sldMkLst>
          <pc:docMk/>
          <pc:sldMk cId="3670879726" sldId="676"/>
        </pc:sldMkLst>
        <pc:spChg chg="del">
          <ac:chgData name="Joonas Mikkilä" userId="c1ec7bcb-c658-4dd4-a727-ad90de23206d" providerId="ADAL" clId="{2EDA9140-C14F-4072-A797-81BB0368F30D}" dt="2020-05-12T10:28:09.011" v="1564" actId="1032"/>
          <ac:spMkLst>
            <pc:docMk/>
            <pc:sldMk cId="3670879726" sldId="676"/>
            <ac:spMk id="2" creationId="{4527232D-9A97-4A29-ACF4-C014C24507FF}"/>
          </ac:spMkLst>
        </pc:spChg>
        <pc:spChg chg="mod">
          <ac:chgData name="Joonas Mikkilä" userId="c1ec7bcb-c658-4dd4-a727-ad90de23206d" providerId="ADAL" clId="{2EDA9140-C14F-4072-A797-81BB0368F30D}" dt="2020-05-13T12:22:50.339" v="3090" actId="14100"/>
          <ac:spMkLst>
            <pc:docMk/>
            <pc:sldMk cId="3670879726" sldId="676"/>
            <ac:spMk id="3" creationId="{B333835C-2A8A-45AC-8B7B-B056468BBD9F}"/>
          </ac:spMkLst>
        </pc:spChg>
        <pc:spChg chg="add del mod">
          <ac:chgData name="Joonas Mikkilä" userId="c1ec7bcb-c658-4dd4-a727-ad90de23206d" providerId="ADAL" clId="{2EDA9140-C14F-4072-A797-81BB0368F30D}" dt="2020-05-13T11:40:20.522" v="3054" actId="478"/>
          <ac:spMkLst>
            <pc:docMk/>
            <pc:sldMk cId="3670879726" sldId="676"/>
            <ac:spMk id="5" creationId="{1DEE8195-2D51-4B1D-92B5-A2E9B520865D}"/>
          </ac:spMkLst>
        </pc:spChg>
        <pc:graphicFrameChg chg="add mod">
          <ac:chgData name="Joonas Mikkilä" userId="c1ec7bcb-c658-4dd4-a727-ad90de23206d" providerId="ADAL" clId="{2EDA9140-C14F-4072-A797-81BB0368F30D}" dt="2020-05-13T09:24:38.498" v="2911" actId="207"/>
          <ac:graphicFrameMkLst>
            <pc:docMk/>
            <pc:sldMk cId="3670879726" sldId="676"/>
            <ac:graphicFrameMk id="4" creationId="{A416E242-A4C6-4F45-97E6-B0EF9986B1DA}"/>
          </ac:graphicFrameMkLst>
        </pc:graphicFrameChg>
      </pc:sldChg>
      <pc:sldChg chg="addSp delSp modSp add del ord">
        <pc:chgData name="Joonas Mikkilä" userId="c1ec7bcb-c658-4dd4-a727-ad90de23206d" providerId="ADAL" clId="{2EDA9140-C14F-4072-A797-81BB0368F30D}" dt="2020-05-12T10:38:21.552" v="2374" actId="2696"/>
        <pc:sldMkLst>
          <pc:docMk/>
          <pc:sldMk cId="2720470265" sldId="677"/>
        </pc:sldMkLst>
        <pc:spChg chg="add del">
          <ac:chgData name="Joonas Mikkilä" userId="c1ec7bcb-c658-4dd4-a727-ad90de23206d" providerId="ADAL" clId="{2EDA9140-C14F-4072-A797-81BB0368F30D}" dt="2020-05-12T10:35:23.965" v="2326"/>
          <ac:spMkLst>
            <pc:docMk/>
            <pc:sldMk cId="2720470265" sldId="677"/>
            <ac:spMk id="2" creationId="{F71D4A1F-10F9-4481-A056-EEFEC6C484A2}"/>
          </ac:spMkLst>
        </pc:spChg>
        <pc:spChg chg="del">
          <ac:chgData name="Joonas Mikkilä" userId="c1ec7bcb-c658-4dd4-a727-ad90de23206d" providerId="ADAL" clId="{2EDA9140-C14F-4072-A797-81BB0368F30D}" dt="2020-05-12T10:36:06.829" v="2330" actId="478"/>
          <ac:spMkLst>
            <pc:docMk/>
            <pc:sldMk cId="2720470265" sldId="677"/>
            <ac:spMk id="3" creationId="{D165FC2C-9357-47AA-9053-D12C14A7EB2B}"/>
          </ac:spMkLst>
        </pc:spChg>
        <pc:spChg chg="add">
          <ac:chgData name="Joonas Mikkilä" userId="c1ec7bcb-c658-4dd4-a727-ad90de23206d" providerId="ADAL" clId="{2EDA9140-C14F-4072-A797-81BB0368F30D}" dt="2020-05-12T10:36:07.285" v="2331"/>
          <ac:spMkLst>
            <pc:docMk/>
            <pc:sldMk cId="2720470265" sldId="677"/>
            <ac:spMk id="8" creationId="{806F1315-9F35-4A31-A746-2CB3A5CCD154}"/>
          </ac:spMkLst>
        </pc:spChg>
        <pc:spChg chg="add del mod">
          <ac:chgData name="Joonas Mikkilä" userId="c1ec7bcb-c658-4dd4-a727-ad90de23206d" providerId="ADAL" clId="{2EDA9140-C14F-4072-A797-81BB0368F30D}" dt="2020-05-12T10:37:22.022" v="2360" actId="478"/>
          <ac:spMkLst>
            <pc:docMk/>
            <pc:sldMk cId="2720470265" sldId="677"/>
            <ac:spMk id="10" creationId="{749AF418-C76E-4883-B2F4-C01401A8D69D}"/>
          </ac:spMkLst>
        </pc:spChg>
        <pc:picChg chg="add del mod ord">
          <ac:chgData name="Joonas Mikkilä" userId="c1ec7bcb-c658-4dd4-a727-ad90de23206d" providerId="ADAL" clId="{2EDA9140-C14F-4072-A797-81BB0368F30D}" dt="2020-05-12T10:33:48.360" v="2325"/>
          <ac:picMkLst>
            <pc:docMk/>
            <pc:sldMk cId="2720470265" sldId="677"/>
            <ac:picMk id="5" creationId="{BA6A9E53-6573-4882-A8ED-C6AD58CB432B}"/>
          </ac:picMkLst>
        </pc:picChg>
        <pc:picChg chg="add del mod">
          <ac:chgData name="Joonas Mikkilä" userId="c1ec7bcb-c658-4dd4-a727-ad90de23206d" providerId="ADAL" clId="{2EDA9140-C14F-4072-A797-81BB0368F30D}" dt="2020-05-12T10:37:22.022" v="2360" actId="478"/>
          <ac:picMkLst>
            <pc:docMk/>
            <pc:sldMk cId="2720470265" sldId="677"/>
            <ac:picMk id="7" creationId="{90CDFB53-6ED3-47EE-A5CC-9E6B9EB80EB0}"/>
          </ac:picMkLst>
        </pc:picChg>
      </pc:sldChg>
      <pc:sldChg chg="addSp delSp modSp add del">
        <pc:chgData name="Joonas Mikkilä" userId="c1ec7bcb-c658-4dd4-a727-ad90de23206d" providerId="ADAL" clId="{2EDA9140-C14F-4072-A797-81BB0368F30D}" dt="2020-05-12T10:38:09.585" v="2367" actId="2696"/>
        <pc:sldMkLst>
          <pc:docMk/>
          <pc:sldMk cId="1957378145" sldId="678"/>
        </pc:sldMkLst>
        <pc:spChg chg="del">
          <ac:chgData name="Joonas Mikkilä" userId="c1ec7bcb-c658-4dd4-a727-ad90de23206d" providerId="ADAL" clId="{2EDA9140-C14F-4072-A797-81BB0368F30D}" dt="2020-05-12T10:37:37.175" v="2362"/>
          <ac:spMkLst>
            <pc:docMk/>
            <pc:sldMk cId="1957378145" sldId="678"/>
            <ac:spMk id="2" creationId="{728B7670-27C7-471A-9C62-235361BD10FC}"/>
          </ac:spMkLst>
        </pc:spChg>
        <pc:spChg chg="add del mod">
          <ac:chgData name="Joonas Mikkilä" userId="c1ec7bcb-c658-4dd4-a727-ad90de23206d" providerId="ADAL" clId="{2EDA9140-C14F-4072-A797-81BB0368F30D}" dt="2020-05-12T10:38:07.118" v="2366"/>
          <ac:spMkLst>
            <pc:docMk/>
            <pc:sldMk cId="1957378145" sldId="678"/>
            <ac:spMk id="8" creationId="{AB96D068-9A24-450C-AD5B-027E7B830FBD}"/>
          </ac:spMkLst>
        </pc:spChg>
        <pc:picChg chg="add del mod">
          <ac:chgData name="Joonas Mikkilä" userId="c1ec7bcb-c658-4dd4-a727-ad90de23206d" providerId="ADAL" clId="{2EDA9140-C14F-4072-A797-81BB0368F30D}" dt="2020-05-12T10:38:03.699" v="2364" actId="478"/>
          <ac:picMkLst>
            <pc:docMk/>
            <pc:sldMk cId="1957378145" sldId="678"/>
            <ac:picMk id="6" creationId="{2CD0EF42-CBC3-48E3-8461-8C8521E86A48}"/>
          </ac:picMkLst>
        </pc:picChg>
        <pc:picChg chg="add del mod">
          <ac:chgData name="Joonas Mikkilä" userId="c1ec7bcb-c658-4dd4-a727-ad90de23206d" providerId="ADAL" clId="{2EDA9140-C14F-4072-A797-81BB0368F30D}" dt="2020-05-12T10:38:07.118" v="2366"/>
          <ac:picMkLst>
            <pc:docMk/>
            <pc:sldMk cId="1957378145" sldId="678"/>
            <ac:picMk id="10" creationId="{F3325E72-26D9-4AB6-8409-71AB1AD79CDC}"/>
          </ac:picMkLst>
        </pc:picChg>
      </pc:sldChg>
      <pc:sldChg chg="addSp delSp modSp add ord">
        <pc:chgData name="Joonas Mikkilä" userId="c1ec7bcb-c658-4dd4-a727-ad90de23206d" providerId="ADAL" clId="{2EDA9140-C14F-4072-A797-81BB0368F30D}" dt="2020-05-13T12:50:23.728" v="3159" actId="207"/>
        <pc:sldMkLst>
          <pc:docMk/>
          <pc:sldMk cId="3322485661" sldId="678"/>
        </pc:sldMkLst>
        <pc:spChg chg="del">
          <ac:chgData name="Joonas Mikkilä" userId="c1ec7bcb-c658-4dd4-a727-ad90de23206d" providerId="ADAL" clId="{2EDA9140-C14F-4072-A797-81BB0368F30D}" dt="2020-05-12T10:38:12.026" v="2369"/>
          <ac:spMkLst>
            <pc:docMk/>
            <pc:sldMk cId="3322485661" sldId="678"/>
            <ac:spMk id="2" creationId="{3A0D6BAA-AA18-487F-A33B-BAE0B83A3784}"/>
          </ac:spMkLst>
        </pc:spChg>
        <pc:spChg chg="del">
          <ac:chgData name="Joonas Mikkilä" userId="c1ec7bcb-c658-4dd4-a727-ad90de23206d" providerId="ADAL" clId="{2EDA9140-C14F-4072-A797-81BB0368F30D}" dt="2020-05-12T10:38:19.592" v="2372" actId="478"/>
          <ac:spMkLst>
            <pc:docMk/>
            <pc:sldMk cId="3322485661" sldId="678"/>
            <ac:spMk id="3" creationId="{4B12D55E-C577-4E48-968A-7192C42DD208}"/>
          </ac:spMkLst>
        </pc:spChg>
        <pc:spChg chg="add mod">
          <ac:chgData name="Joonas Mikkilä" userId="c1ec7bcb-c658-4dd4-a727-ad90de23206d" providerId="ADAL" clId="{2EDA9140-C14F-4072-A797-81BB0368F30D}" dt="2020-05-13T12:50:23.728" v="3159" actId="207"/>
          <ac:spMkLst>
            <pc:docMk/>
            <pc:sldMk cId="3322485661" sldId="678"/>
            <ac:spMk id="7" creationId="{724C294F-F544-43F1-9B61-C39F4BA74E27}"/>
          </ac:spMkLst>
        </pc:spChg>
        <pc:picChg chg="add del mod">
          <ac:chgData name="Joonas Mikkilä" userId="c1ec7bcb-c658-4dd4-a727-ad90de23206d" providerId="ADAL" clId="{2EDA9140-C14F-4072-A797-81BB0368F30D}" dt="2020-05-13T12:49:11.530" v="3158" actId="478"/>
          <ac:picMkLst>
            <pc:docMk/>
            <pc:sldMk cId="3322485661" sldId="678"/>
            <ac:picMk id="3" creationId="{1520F6A2-A992-470F-8C64-DB7984B9EAAA}"/>
          </ac:picMkLst>
        </pc:picChg>
        <pc:picChg chg="add mod">
          <ac:chgData name="Joonas Mikkilä" userId="c1ec7bcb-c658-4dd4-a727-ad90de23206d" providerId="ADAL" clId="{2EDA9140-C14F-4072-A797-81BB0368F30D}" dt="2020-05-13T12:47:54.162" v="3136" actId="14100"/>
          <ac:picMkLst>
            <pc:docMk/>
            <pc:sldMk cId="3322485661" sldId="678"/>
            <ac:picMk id="6" creationId="{2E11044D-832C-4D0B-A6D7-FE209E6C0DE6}"/>
          </ac:picMkLst>
        </pc:picChg>
        <pc:picChg chg="add del">
          <ac:chgData name="Joonas Mikkilä" userId="c1ec7bcb-c658-4dd4-a727-ad90de23206d" providerId="ADAL" clId="{2EDA9140-C14F-4072-A797-81BB0368F30D}" dt="2020-05-13T12:47:12.678" v="3133"/>
          <ac:picMkLst>
            <pc:docMk/>
            <pc:sldMk cId="3322485661" sldId="678"/>
            <ac:picMk id="1026" creationId="{2F60C7A6-3A22-485A-AE9A-8519C9768957}"/>
          </ac:picMkLst>
        </pc:picChg>
        <pc:picChg chg="add del mod">
          <ac:chgData name="Joonas Mikkilä" userId="c1ec7bcb-c658-4dd4-a727-ad90de23206d" providerId="ADAL" clId="{2EDA9140-C14F-4072-A797-81BB0368F30D}" dt="2020-05-13T12:47:57.923" v="3137"/>
          <ac:picMkLst>
            <pc:docMk/>
            <pc:sldMk cId="3322485661" sldId="678"/>
            <ac:picMk id="1028" creationId="{2930F296-A3FA-4E27-A484-61F09E4B7959}"/>
          </ac:picMkLst>
        </pc:picChg>
      </pc:sldChg>
      <pc:sldChg chg="delSp modSp add del">
        <pc:chgData name="Joonas Mikkilä" userId="c1ec7bcb-c658-4dd4-a727-ad90de23206d" providerId="ADAL" clId="{2EDA9140-C14F-4072-A797-81BB0368F30D}" dt="2020-05-12T09:57:28.108" v="503" actId="2696"/>
        <pc:sldMkLst>
          <pc:docMk/>
          <pc:sldMk cId="1423503778" sldId="1199"/>
        </pc:sldMkLst>
        <pc:spChg chg="del">
          <ac:chgData name="Joonas Mikkilä" userId="c1ec7bcb-c658-4dd4-a727-ad90de23206d" providerId="ADAL" clId="{2EDA9140-C14F-4072-A797-81BB0368F30D}" dt="2020-05-12T09:57:26.617" v="502" actId="478"/>
          <ac:spMkLst>
            <pc:docMk/>
            <pc:sldMk cId="1423503778" sldId="1199"/>
            <ac:spMk id="4" creationId="{D1BF20A0-05D0-6643-94DE-37AE413D1654}"/>
          </ac:spMkLst>
        </pc:spChg>
        <pc:spChg chg="del">
          <ac:chgData name="Joonas Mikkilä" userId="c1ec7bcb-c658-4dd4-a727-ad90de23206d" providerId="ADAL" clId="{2EDA9140-C14F-4072-A797-81BB0368F30D}" dt="2020-05-12T09:57:23.865" v="501" actId="478"/>
          <ac:spMkLst>
            <pc:docMk/>
            <pc:sldMk cId="1423503778" sldId="1199"/>
            <ac:spMk id="11" creationId="{49A4069C-9D8D-864E-83B7-135DC994C869}"/>
          </ac:spMkLst>
        </pc:spChg>
        <pc:picChg chg="ord">
          <ac:chgData name="Joonas Mikkilä" userId="c1ec7bcb-c658-4dd4-a727-ad90de23206d" providerId="ADAL" clId="{2EDA9140-C14F-4072-A797-81BB0368F30D}" dt="2020-05-12T09:57:22.531" v="500" actId="167"/>
          <ac:picMkLst>
            <pc:docMk/>
            <pc:sldMk cId="1423503778" sldId="1199"/>
            <ac:picMk id="3" creationId="{FF3C47D7-617E-B44D-9F3F-697CA0A3870E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E16755-5CD4-4F75-BE5B-AFCCAF93F554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fi-FI"/>
        </a:p>
      </dgm:t>
    </dgm:pt>
    <dgm:pt modelId="{38BB054F-31D7-4BCB-B7A2-ABC341D9C8E3}">
      <dgm:prSet phldrT="[Teksti]"/>
      <dgm:spPr/>
      <dgm:t>
        <a:bodyPr/>
        <a:lstStyle/>
        <a:p>
          <a:r>
            <a:rPr lang="fi-FI" b="1">
              <a:solidFill>
                <a:schemeClr val="accent1"/>
              </a:solidFill>
            </a:rPr>
            <a:t>1</a:t>
          </a:r>
          <a:r>
            <a:rPr lang="fi-FI"/>
            <a:t> Hybridityöstä </a:t>
          </a:r>
          <a:r>
            <a:rPr lang="fi-FI" dirty="0"/>
            <a:t>muodostuu uusi normaali</a:t>
          </a:r>
        </a:p>
      </dgm:t>
    </dgm:pt>
    <dgm:pt modelId="{AC405FEE-A4A0-4BB3-AEEA-A037F78B8AAF}" type="parTrans" cxnId="{C854081F-2B80-4EBE-8AEC-70866F3D87FA}">
      <dgm:prSet/>
      <dgm:spPr/>
      <dgm:t>
        <a:bodyPr/>
        <a:lstStyle/>
        <a:p>
          <a:endParaRPr lang="fi-FI"/>
        </a:p>
      </dgm:t>
    </dgm:pt>
    <dgm:pt modelId="{7596EAE0-7F52-46C1-8B6F-F0B5A46B0442}" type="sibTrans" cxnId="{C854081F-2B80-4EBE-8AEC-70866F3D87FA}">
      <dgm:prSet/>
      <dgm:spPr/>
      <dgm:t>
        <a:bodyPr/>
        <a:lstStyle/>
        <a:p>
          <a:endParaRPr lang="fi-FI"/>
        </a:p>
      </dgm:t>
    </dgm:pt>
    <dgm:pt modelId="{846E20D3-4A54-4943-B818-BAE82FDA75CA}">
      <dgm:prSet phldrT="[Teksti]"/>
      <dgm:spPr/>
      <dgm:t>
        <a:bodyPr/>
        <a:lstStyle/>
        <a:p>
          <a:r>
            <a:rPr lang="fi-FI" b="1" dirty="0">
              <a:solidFill>
                <a:schemeClr val="accent1"/>
              </a:solidFill>
            </a:rPr>
            <a:t>2</a:t>
          </a:r>
          <a:r>
            <a:rPr lang="fi-FI" dirty="0"/>
            <a:t> Verkkokauppa ja verkkoasiakaspalvelu lisääntyvät  </a:t>
          </a:r>
        </a:p>
      </dgm:t>
    </dgm:pt>
    <dgm:pt modelId="{2C396A8C-E5D9-4937-A063-E750A68CD6BA}" type="parTrans" cxnId="{482D9154-4227-40F6-9703-084BB8847E00}">
      <dgm:prSet/>
      <dgm:spPr/>
      <dgm:t>
        <a:bodyPr/>
        <a:lstStyle/>
        <a:p>
          <a:endParaRPr lang="fi-FI"/>
        </a:p>
      </dgm:t>
    </dgm:pt>
    <dgm:pt modelId="{EE5180CB-6FB6-4592-9166-682EC13D0E3B}" type="sibTrans" cxnId="{482D9154-4227-40F6-9703-084BB8847E00}">
      <dgm:prSet/>
      <dgm:spPr/>
      <dgm:t>
        <a:bodyPr/>
        <a:lstStyle/>
        <a:p>
          <a:endParaRPr lang="fi-FI"/>
        </a:p>
      </dgm:t>
    </dgm:pt>
    <dgm:pt modelId="{C9DE4ED2-87F6-4262-8220-6BA6451887B7}">
      <dgm:prSet phldrT="[Teksti]"/>
      <dgm:spPr/>
      <dgm:t>
        <a:bodyPr/>
        <a:lstStyle/>
        <a:p>
          <a:r>
            <a:rPr lang="fi-FI" b="1" dirty="0">
              <a:solidFill>
                <a:schemeClr val="accent1"/>
              </a:solidFill>
            </a:rPr>
            <a:t>4</a:t>
          </a:r>
          <a:r>
            <a:rPr lang="fi-FI" dirty="0"/>
            <a:t> Digitaalisten markkinointikanavien käyttö kasvaa</a:t>
          </a:r>
        </a:p>
      </dgm:t>
    </dgm:pt>
    <dgm:pt modelId="{E627880E-786B-481A-9F4D-F0EC6CBF88FB}" type="parTrans" cxnId="{A79BFE8A-F01A-444F-996E-354385C8137A}">
      <dgm:prSet/>
      <dgm:spPr/>
      <dgm:t>
        <a:bodyPr/>
        <a:lstStyle/>
        <a:p>
          <a:endParaRPr lang="fi-FI"/>
        </a:p>
      </dgm:t>
    </dgm:pt>
    <dgm:pt modelId="{0E59EEDB-70DB-419B-B2C0-73B3F69A1941}" type="sibTrans" cxnId="{A79BFE8A-F01A-444F-996E-354385C8137A}">
      <dgm:prSet/>
      <dgm:spPr/>
      <dgm:t>
        <a:bodyPr/>
        <a:lstStyle/>
        <a:p>
          <a:endParaRPr lang="fi-FI"/>
        </a:p>
      </dgm:t>
    </dgm:pt>
    <dgm:pt modelId="{564375F9-16E3-4231-B7C6-6BE8E7C97C28}">
      <dgm:prSet phldrT="[Teksti]"/>
      <dgm:spPr/>
      <dgm:t>
        <a:bodyPr/>
        <a:lstStyle/>
        <a:p>
          <a:r>
            <a:rPr lang="fi-FI" b="1" dirty="0">
              <a:solidFill>
                <a:schemeClr val="accent1"/>
              </a:solidFill>
            </a:rPr>
            <a:t>3</a:t>
          </a:r>
          <a:r>
            <a:rPr lang="fi-FI" dirty="0"/>
            <a:t> Palveluiden etätuotanto yleistyy </a:t>
          </a:r>
        </a:p>
      </dgm:t>
    </dgm:pt>
    <dgm:pt modelId="{0C060E8F-6AB3-4506-9486-E295437834D4}" type="parTrans" cxnId="{E7B04D83-1F2B-4582-ABED-83666298644A}">
      <dgm:prSet/>
      <dgm:spPr/>
      <dgm:t>
        <a:bodyPr/>
        <a:lstStyle/>
        <a:p>
          <a:endParaRPr lang="fi-FI"/>
        </a:p>
      </dgm:t>
    </dgm:pt>
    <dgm:pt modelId="{0125B88E-67D3-4D66-99C4-C274436E0BFA}" type="sibTrans" cxnId="{E7B04D83-1F2B-4582-ABED-83666298644A}">
      <dgm:prSet/>
      <dgm:spPr/>
      <dgm:t>
        <a:bodyPr/>
        <a:lstStyle/>
        <a:p>
          <a:endParaRPr lang="fi-FI"/>
        </a:p>
      </dgm:t>
    </dgm:pt>
    <dgm:pt modelId="{D238C333-B6CA-40B0-8B4E-FA30A7194760}" type="pres">
      <dgm:prSet presAssocID="{84E16755-5CD4-4F75-BE5B-AFCCAF93F55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4122E391-C5E3-48EF-9D69-0AB055F0C020}" type="pres">
      <dgm:prSet presAssocID="{38BB054F-31D7-4BCB-B7A2-ABC341D9C8E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F68D78DA-CB76-4B38-9C94-36BA250827B3}" type="pres">
      <dgm:prSet presAssocID="{7596EAE0-7F52-46C1-8B6F-F0B5A46B0442}" presName="sibTrans" presStyleCnt="0"/>
      <dgm:spPr/>
    </dgm:pt>
    <dgm:pt modelId="{ADA7A0BD-77B0-46D8-B6ED-15C43B6F4914}" type="pres">
      <dgm:prSet presAssocID="{846E20D3-4A54-4943-B818-BAE82FDA75C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05877194-2E92-4A7D-899E-041585A86E0A}" type="pres">
      <dgm:prSet presAssocID="{EE5180CB-6FB6-4592-9166-682EC13D0E3B}" presName="sibTrans" presStyleCnt="0"/>
      <dgm:spPr/>
    </dgm:pt>
    <dgm:pt modelId="{616B1B14-6992-4D31-A3F9-14B1B51D296E}" type="pres">
      <dgm:prSet presAssocID="{564375F9-16E3-4231-B7C6-6BE8E7C97C2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65CF5918-265E-48AE-9208-BA6DD2CF8310}" type="pres">
      <dgm:prSet presAssocID="{0125B88E-67D3-4D66-99C4-C274436E0BFA}" presName="sibTrans" presStyleCnt="0"/>
      <dgm:spPr/>
    </dgm:pt>
    <dgm:pt modelId="{80B0D01D-7399-4381-A327-77BB4999A0FA}" type="pres">
      <dgm:prSet presAssocID="{C9DE4ED2-87F6-4262-8220-6BA6451887B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482D9154-4227-40F6-9703-084BB8847E00}" srcId="{84E16755-5CD4-4F75-BE5B-AFCCAF93F554}" destId="{846E20D3-4A54-4943-B818-BAE82FDA75CA}" srcOrd="1" destOrd="0" parTransId="{2C396A8C-E5D9-4937-A063-E750A68CD6BA}" sibTransId="{EE5180CB-6FB6-4592-9166-682EC13D0E3B}"/>
    <dgm:cxn modelId="{B91C7008-1778-4E26-9716-88428DAE04E2}" type="presOf" srcId="{846E20D3-4A54-4943-B818-BAE82FDA75CA}" destId="{ADA7A0BD-77B0-46D8-B6ED-15C43B6F4914}" srcOrd="0" destOrd="0" presId="urn:microsoft.com/office/officeart/2005/8/layout/default"/>
    <dgm:cxn modelId="{24B44464-FF88-4268-AD7B-B50AE9A9ACB1}" type="presOf" srcId="{C9DE4ED2-87F6-4262-8220-6BA6451887B7}" destId="{80B0D01D-7399-4381-A327-77BB4999A0FA}" srcOrd="0" destOrd="0" presId="urn:microsoft.com/office/officeart/2005/8/layout/default"/>
    <dgm:cxn modelId="{120DE567-0786-45E2-8E37-3C37CE466802}" type="presOf" srcId="{84E16755-5CD4-4F75-BE5B-AFCCAF93F554}" destId="{D238C333-B6CA-40B0-8B4E-FA30A7194760}" srcOrd="0" destOrd="0" presId="urn:microsoft.com/office/officeart/2005/8/layout/default"/>
    <dgm:cxn modelId="{A79BFE8A-F01A-444F-996E-354385C8137A}" srcId="{84E16755-5CD4-4F75-BE5B-AFCCAF93F554}" destId="{C9DE4ED2-87F6-4262-8220-6BA6451887B7}" srcOrd="3" destOrd="0" parTransId="{E627880E-786B-481A-9F4D-F0EC6CBF88FB}" sibTransId="{0E59EEDB-70DB-419B-B2C0-73B3F69A1941}"/>
    <dgm:cxn modelId="{E7B04D83-1F2B-4582-ABED-83666298644A}" srcId="{84E16755-5CD4-4F75-BE5B-AFCCAF93F554}" destId="{564375F9-16E3-4231-B7C6-6BE8E7C97C28}" srcOrd="2" destOrd="0" parTransId="{0C060E8F-6AB3-4506-9486-E295437834D4}" sibTransId="{0125B88E-67D3-4D66-99C4-C274436E0BFA}"/>
    <dgm:cxn modelId="{91FC68B9-9E83-4645-AF5F-AB6FDB83938A}" type="presOf" srcId="{38BB054F-31D7-4BCB-B7A2-ABC341D9C8E3}" destId="{4122E391-C5E3-48EF-9D69-0AB055F0C020}" srcOrd="0" destOrd="0" presId="urn:microsoft.com/office/officeart/2005/8/layout/default"/>
    <dgm:cxn modelId="{C854081F-2B80-4EBE-8AEC-70866F3D87FA}" srcId="{84E16755-5CD4-4F75-BE5B-AFCCAF93F554}" destId="{38BB054F-31D7-4BCB-B7A2-ABC341D9C8E3}" srcOrd="0" destOrd="0" parTransId="{AC405FEE-A4A0-4BB3-AEEA-A037F78B8AAF}" sibTransId="{7596EAE0-7F52-46C1-8B6F-F0B5A46B0442}"/>
    <dgm:cxn modelId="{CCD4C591-2985-40E8-A457-57A9F7B90595}" type="presOf" srcId="{564375F9-16E3-4231-B7C6-6BE8E7C97C28}" destId="{616B1B14-6992-4D31-A3F9-14B1B51D296E}" srcOrd="0" destOrd="0" presId="urn:microsoft.com/office/officeart/2005/8/layout/default"/>
    <dgm:cxn modelId="{DF4F8693-1C6B-4C83-8619-24E174D04BD4}" type="presParOf" srcId="{D238C333-B6CA-40B0-8B4E-FA30A7194760}" destId="{4122E391-C5E3-48EF-9D69-0AB055F0C020}" srcOrd="0" destOrd="0" presId="urn:microsoft.com/office/officeart/2005/8/layout/default"/>
    <dgm:cxn modelId="{6F628A8D-BFD1-4C76-973A-C66C9ADA822D}" type="presParOf" srcId="{D238C333-B6CA-40B0-8B4E-FA30A7194760}" destId="{F68D78DA-CB76-4B38-9C94-36BA250827B3}" srcOrd="1" destOrd="0" presId="urn:microsoft.com/office/officeart/2005/8/layout/default"/>
    <dgm:cxn modelId="{76845622-6F57-42E7-941B-C421F15A4864}" type="presParOf" srcId="{D238C333-B6CA-40B0-8B4E-FA30A7194760}" destId="{ADA7A0BD-77B0-46D8-B6ED-15C43B6F4914}" srcOrd="2" destOrd="0" presId="urn:microsoft.com/office/officeart/2005/8/layout/default"/>
    <dgm:cxn modelId="{8DFE6433-5A4B-496F-B23A-0D7E3333FD47}" type="presParOf" srcId="{D238C333-B6CA-40B0-8B4E-FA30A7194760}" destId="{05877194-2E92-4A7D-899E-041585A86E0A}" srcOrd="3" destOrd="0" presId="urn:microsoft.com/office/officeart/2005/8/layout/default"/>
    <dgm:cxn modelId="{5F2DA342-70AF-4E95-B347-8DC15DDC07D4}" type="presParOf" srcId="{D238C333-B6CA-40B0-8B4E-FA30A7194760}" destId="{616B1B14-6992-4D31-A3F9-14B1B51D296E}" srcOrd="4" destOrd="0" presId="urn:microsoft.com/office/officeart/2005/8/layout/default"/>
    <dgm:cxn modelId="{7FCA6C64-9F01-445E-A30F-2C1554E1E5ED}" type="presParOf" srcId="{D238C333-B6CA-40B0-8B4E-FA30A7194760}" destId="{65CF5918-265E-48AE-9208-BA6DD2CF8310}" srcOrd="5" destOrd="0" presId="urn:microsoft.com/office/officeart/2005/8/layout/default"/>
    <dgm:cxn modelId="{8E030028-AE23-45BB-AFDC-8A849D097B30}" type="presParOf" srcId="{D238C333-B6CA-40B0-8B4E-FA30A7194760}" destId="{80B0D01D-7399-4381-A327-77BB4999A0FA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A10899-8135-4AF7-8A3C-D059592E4524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fi-FI"/>
        </a:p>
      </dgm:t>
    </dgm:pt>
    <dgm:pt modelId="{27C55143-AA2E-4A02-8C84-0F4B8A14D4EE}">
      <dgm:prSet phldrT="[Teksti]"/>
      <dgm:spPr/>
      <dgm:t>
        <a:bodyPr/>
        <a:lstStyle/>
        <a:p>
          <a:r>
            <a:rPr lang="fi-FI" b="1" dirty="0">
              <a:solidFill>
                <a:schemeClr val="accent1"/>
              </a:solidFill>
            </a:rPr>
            <a:t>1</a:t>
          </a:r>
          <a:r>
            <a:rPr lang="fi-FI" dirty="0"/>
            <a:t> Panostetaan digitaalisen työn, kansalaisuuden ja kuluttajuuden </a:t>
          </a:r>
          <a:r>
            <a:rPr lang="fi-FI" dirty="0">
              <a:solidFill>
                <a:schemeClr val="tx2"/>
              </a:solidFill>
            </a:rPr>
            <a:t>osaamiseen</a:t>
          </a:r>
        </a:p>
      </dgm:t>
    </dgm:pt>
    <dgm:pt modelId="{3F8B48D3-63B0-4ED2-8B9B-9B59A3488131}" type="parTrans" cxnId="{06923FCC-F15E-4CBC-93DB-209C21D7511F}">
      <dgm:prSet/>
      <dgm:spPr/>
      <dgm:t>
        <a:bodyPr/>
        <a:lstStyle/>
        <a:p>
          <a:endParaRPr lang="fi-FI"/>
        </a:p>
      </dgm:t>
    </dgm:pt>
    <dgm:pt modelId="{C6533D2E-EEEC-4CA1-9E2A-583D012EEB1A}" type="sibTrans" cxnId="{06923FCC-F15E-4CBC-93DB-209C21D7511F}">
      <dgm:prSet/>
      <dgm:spPr/>
      <dgm:t>
        <a:bodyPr/>
        <a:lstStyle/>
        <a:p>
          <a:endParaRPr lang="fi-FI"/>
        </a:p>
      </dgm:t>
    </dgm:pt>
    <dgm:pt modelId="{9245D66C-AD9D-4B5F-9D30-F6264C1A7073}">
      <dgm:prSet phldrT="[Teksti]"/>
      <dgm:spPr/>
      <dgm:t>
        <a:bodyPr/>
        <a:lstStyle/>
        <a:p>
          <a:r>
            <a:rPr lang="fi-FI" b="1" dirty="0">
              <a:solidFill>
                <a:schemeClr val="accent1"/>
              </a:solidFill>
            </a:rPr>
            <a:t>2</a:t>
          </a:r>
          <a:r>
            <a:rPr lang="fi-FI" dirty="0"/>
            <a:t> Varmistetaan </a:t>
          </a:r>
          <a:r>
            <a:rPr lang="fi-FI" dirty="0">
              <a:solidFill>
                <a:schemeClr val="tx2"/>
              </a:solidFill>
            </a:rPr>
            <a:t>tietoliikenneyhteyksien</a:t>
          </a:r>
          <a:r>
            <a:rPr lang="fi-FI" dirty="0"/>
            <a:t> nopeus ja toimintavarmuus</a:t>
          </a:r>
        </a:p>
      </dgm:t>
    </dgm:pt>
    <dgm:pt modelId="{6E37E671-8D12-444E-95DF-C6B329260FCE}" type="parTrans" cxnId="{CE401EDE-E0FF-40C7-8DDA-ECCDF6162FFE}">
      <dgm:prSet/>
      <dgm:spPr/>
      <dgm:t>
        <a:bodyPr/>
        <a:lstStyle/>
        <a:p>
          <a:endParaRPr lang="fi-FI"/>
        </a:p>
      </dgm:t>
    </dgm:pt>
    <dgm:pt modelId="{852D9AD8-9EC4-46B3-A743-1C11808BD92F}" type="sibTrans" cxnId="{CE401EDE-E0FF-40C7-8DDA-ECCDF6162FFE}">
      <dgm:prSet/>
      <dgm:spPr/>
      <dgm:t>
        <a:bodyPr/>
        <a:lstStyle/>
        <a:p>
          <a:endParaRPr lang="fi-FI"/>
        </a:p>
      </dgm:t>
    </dgm:pt>
    <dgm:pt modelId="{E4F8AD11-681C-45F3-9F1A-F4695093ACC9}">
      <dgm:prSet phldrT="[Teksti]"/>
      <dgm:spPr/>
      <dgm:t>
        <a:bodyPr/>
        <a:lstStyle/>
        <a:p>
          <a:r>
            <a:rPr lang="fi-FI" b="1" dirty="0">
              <a:solidFill>
                <a:schemeClr val="accent1"/>
              </a:solidFill>
            </a:rPr>
            <a:t>3</a:t>
          </a:r>
          <a:r>
            <a:rPr lang="fi-FI" dirty="0"/>
            <a:t> Autetaan yrityksiä </a:t>
          </a:r>
          <a:r>
            <a:rPr lang="fi-FI" dirty="0">
              <a:solidFill>
                <a:schemeClr val="tx2"/>
              </a:solidFill>
            </a:rPr>
            <a:t>hankkimaan</a:t>
          </a:r>
          <a:r>
            <a:rPr lang="fi-FI" dirty="0"/>
            <a:t> digiratkaisuja</a:t>
          </a:r>
        </a:p>
      </dgm:t>
    </dgm:pt>
    <dgm:pt modelId="{3632AB67-CFAF-4F7B-A5E3-F14843BB9DC6}" type="parTrans" cxnId="{B188D286-48E5-4C29-AF23-D8DCBD114378}">
      <dgm:prSet/>
      <dgm:spPr/>
      <dgm:t>
        <a:bodyPr/>
        <a:lstStyle/>
        <a:p>
          <a:endParaRPr lang="fi-FI"/>
        </a:p>
      </dgm:t>
    </dgm:pt>
    <dgm:pt modelId="{21A66572-4493-417F-8C51-F5FC564A6A90}" type="sibTrans" cxnId="{B188D286-48E5-4C29-AF23-D8DCBD114378}">
      <dgm:prSet/>
      <dgm:spPr/>
      <dgm:t>
        <a:bodyPr/>
        <a:lstStyle/>
        <a:p>
          <a:endParaRPr lang="fi-FI"/>
        </a:p>
      </dgm:t>
    </dgm:pt>
    <dgm:pt modelId="{AF748B60-9AAD-4DF9-9CE4-075F0F7F5F64}">
      <dgm:prSet phldrT="[Teksti]"/>
      <dgm:spPr/>
      <dgm:t>
        <a:bodyPr/>
        <a:lstStyle/>
        <a:p>
          <a:r>
            <a:rPr lang="fi-FI" b="1" dirty="0">
              <a:solidFill>
                <a:schemeClr val="accent1"/>
              </a:solidFill>
            </a:rPr>
            <a:t>4</a:t>
          </a:r>
          <a:r>
            <a:rPr lang="fi-FI" dirty="0"/>
            <a:t> Rohkaistaan yrityksiä </a:t>
          </a:r>
          <a:r>
            <a:rPr lang="fi-FI" dirty="0">
              <a:solidFill>
                <a:schemeClr val="tx2"/>
              </a:solidFill>
            </a:rPr>
            <a:t>investoimaan</a:t>
          </a:r>
          <a:r>
            <a:rPr lang="fi-FI" dirty="0"/>
            <a:t> digiratkaisuihin</a:t>
          </a:r>
        </a:p>
      </dgm:t>
    </dgm:pt>
    <dgm:pt modelId="{354B9B70-01DE-4BEA-B6E7-E0E4AD57CF80}" type="parTrans" cxnId="{AB7DB984-0489-47F9-B68B-DA3D7117F8DE}">
      <dgm:prSet/>
      <dgm:spPr/>
      <dgm:t>
        <a:bodyPr/>
        <a:lstStyle/>
        <a:p>
          <a:endParaRPr lang="fi-FI"/>
        </a:p>
      </dgm:t>
    </dgm:pt>
    <dgm:pt modelId="{E885950D-4EF6-4EF3-87CA-927F92572779}" type="sibTrans" cxnId="{AB7DB984-0489-47F9-B68B-DA3D7117F8DE}">
      <dgm:prSet/>
      <dgm:spPr/>
      <dgm:t>
        <a:bodyPr/>
        <a:lstStyle/>
        <a:p>
          <a:endParaRPr lang="fi-FI"/>
        </a:p>
      </dgm:t>
    </dgm:pt>
    <dgm:pt modelId="{A5DE2070-E5CE-48B6-A254-F369CF7228B3}">
      <dgm:prSet phldrT="[Teksti]"/>
      <dgm:spPr/>
      <dgm:t>
        <a:bodyPr/>
        <a:lstStyle/>
        <a:p>
          <a:r>
            <a:rPr lang="fi-FI" b="1" dirty="0">
              <a:solidFill>
                <a:schemeClr val="accent1"/>
              </a:solidFill>
            </a:rPr>
            <a:t>6</a:t>
          </a:r>
          <a:r>
            <a:rPr lang="fi-FI" dirty="0"/>
            <a:t> Edistetään </a:t>
          </a:r>
          <a:r>
            <a:rPr lang="fi-FI" dirty="0">
              <a:solidFill>
                <a:schemeClr val="tx2"/>
              </a:solidFill>
            </a:rPr>
            <a:t>julkisen sektorin </a:t>
          </a:r>
          <a:r>
            <a:rPr lang="fi-FI" dirty="0"/>
            <a:t>digitalisaatiota</a:t>
          </a:r>
        </a:p>
      </dgm:t>
    </dgm:pt>
    <dgm:pt modelId="{BE55BBCC-A8E5-4145-BA08-8286CE552C6B}" type="parTrans" cxnId="{0BF85E07-65A8-4A9F-A4E6-42FE25F7A177}">
      <dgm:prSet/>
      <dgm:spPr/>
      <dgm:t>
        <a:bodyPr/>
        <a:lstStyle/>
        <a:p>
          <a:endParaRPr lang="fi-FI"/>
        </a:p>
      </dgm:t>
    </dgm:pt>
    <dgm:pt modelId="{376A6BDA-17C0-4154-BEBE-E39BD834404D}" type="sibTrans" cxnId="{0BF85E07-65A8-4A9F-A4E6-42FE25F7A177}">
      <dgm:prSet/>
      <dgm:spPr/>
      <dgm:t>
        <a:bodyPr/>
        <a:lstStyle/>
        <a:p>
          <a:endParaRPr lang="fi-FI"/>
        </a:p>
      </dgm:t>
    </dgm:pt>
    <dgm:pt modelId="{9430CDEB-34F3-4679-B065-00F64A627DC5}">
      <dgm:prSet phldrT="[Teksti]"/>
      <dgm:spPr/>
      <dgm:t>
        <a:bodyPr/>
        <a:lstStyle/>
        <a:p>
          <a:r>
            <a:rPr lang="fi-FI" b="1" dirty="0">
              <a:solidFill>
                <a:schemeClr val="accent1"/>
              </a:solidFill>
            </a:rPr>
            <a:t>5</a:t>
          </a:r>
          <a:r>
            <a:rPr lang="fi-FI" dirty="0"/>
            <a:t> Kannustetaan yrityksiä </a:t>
          </a:r>
          <a:r>
            <a:rPr lang="fi-FI" dirty="0">
              <a:solidFill>
                <a:schemeClr val="tx2"/>
              </a:solidFill>
            </a:rPr>
            <a:t>kehittämään</a:t>
          </a:r>
          <a:r>
            <a:rPr lang="fi-FI" dirty="0"/>
            <a:t> ja </a:t>
          </a:r>
          <a:r>
            <a:rPr lang="fi-FI" dirty="0">
              <a:solidFill>
                <a:schemeClr val="tx2"/>
              </a:solidFill>
            </a:rPr>
            <a:t>innovoimaan</a:t>
          </a:r>
        </a:p>
      </dgm:t>
    </dgm:pt>
    <dgm:pt modelId="{2B5A4AC6-4797-4B72-9C96-A89F4DE5A2E9}" type="parTrans" cxnId="{7CB8CC90-89F1-4C1E-96D2-79EBC8C76597}">
      <dgm:prSet/>
      <dgm:spPr/>
      <dgm:t>
        <a:bodyPr/>
        <a:lstStyle/>
        <a:p>
          <a:endParaRPr lang="fi-FI"/>
        </a:p>
      </dgm:t>
    </dgm:pt>
    <dgm:pt modelId="{5524DF2C-D04A-47AD-823E-40222CC70C09}" type="sibTrans" cxnId="{7CB8CC90-89F1-4C1E-96D2-79EBC8C76597}">
      <dgm:prSet/>
      <dgm:spPr/>
      <dgm:t>
        <a:bodyPr/>
        <a:lstStyle/>
        <a:p>
          <a:endParaRPr lang="fi-FI"/>
        </a:p>
      </dgm:t>
    </dgm:pt>
    <dgm:pt modelId="{6462FE30-1136-4796-88B3-D3B880C4F3D9}" type="pres">
      <dgm:prSet presAssocID="{E2A10899-8135-4AF7-8A3C-D059592E452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19690F37-9C17-4FD5-9D61-F4D1AB2D97E3}" type="pres">
      <dgm:prSet presAssocID="{27C55143-AA2E-4A02-8C84-0F4B8A14D4E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0E590C47-EB5B-4488-B7EC-9E2CC4817D69}" type="pres">
      <dgm:prSet presAssocID="{C6533D2E-EEEC-4CA1-9E2A-583D012EEB1A}" presName="sibTrans" presStyleCnt="0"/>
      <dgm:spPr/>
    </dgm:pt>
    <dgm:pt modelId="{9FCA5E24-72CF-4535-B07B-56B976F0529B}" type="pres">
      <dgm:prSet presAssocID="{9245D66C-AD9D-4B5F-9D30-F6264C1A707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FAF34344-928D-4538-9A22-A7B3629FA4AB}" type="pres">
      <dgm:prSet presAssocID="{852D9AD8-9EC4-46B3-A743-1C11808BD92F}" presName="sibTrans" presStyleCnt="0"/>
      <dgm:spPr/>
    </dgm:pt>
    <dgm:pt modelId="{43542676-CBE9-49DA-867F-2659D9D36CA8}" type="pres">
      <dgm:prSet presAssocID="{E4F8AD11-681C-45F3-9F1A-F4695093ACC9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C98DCA3C-724B-4370-BC50-16DE31BAC269}" type="pres">
      <dgm:prSet presAssocID="{21A66572-4493-417F-8C51-F5FC564A6A90}" presName="sibTrans" presStyleCnt="0"/>
      <dgm:spPr/>
    </dgm:pt>
    <dgm:pt modelId="{B54359EB-47D2-4FFE-93C8-D6180C12F700}" type="pres">
      <dgm:prSet presAssocID="{AF748B60-9AAD-4DF9-9CE4-075F0F7F5F6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39E2D125-B139-4993-9101-DDF9D61B71C9}" type="pres">
      <dgm:prSet presAssocID="{E885950D-4EF6-4EF3-87CA-927F92572779}" presName="sibTrans" presStyleCnt="0"/>
      <dgm:spPr/>
    </dgm:pt>
    <dgm:pt modelId="{36A7B289-4BEB-43E5-9617-EF4241C4EE75}" type="pres">
      <dgm:prSet presAssocID="{9430CDEB-34F3-4679-B065-00F64A627DC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F31C738D-F24B-45E5-8122-E608C9E57F49}" type="pres">
      <dgm:prSet presAssocID="{5524DF2C-D04A-47AD-823E-40222CC70C09}" presName="sibTrans" presStyleCnt="0"/>
      <dgm:spPr/>
    </dgm:pt>
    <dgm:pt modelId="{20A65F58-C8AF-40B3-8DD6-B17E3E192D59}" type="pres">
      <dgm:prSet presAssocID="{A5DE2070-E5CE-48B6-A254-F369CF7228B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A096534A-74C1-4080-AB9F-9BECA210E50B}" type="presOf" srcId="{E4F8AD11-681C-45F3-9F1A-F4695093ACC9}" destId="{43542676-CBE9-49DA-867F-2659D9D36CA8}" srcOrd="0" destOrd="0" presId="urn:microsoft.com/office/officeart/2005/8/layout/default"/>
    <dgm:cxn modelId="{B188D286-48E5-4C29-AF23-D8DCBD114378}" srcId="{E2A10899-8135-4AF7-8A3C-D059592E4524}" destId="{E4F8AD11-681C-45F3-9F1A-F4695093ACC9}" srcOrd="2" destOrd="0" parTransId="{3632AB67-CFAF-4F7B-A5E3-F14843BB9DC6}" sibTransId="{21A66572-4493-417F-8C51-F5FC564A6A90}"/>
    <dgm:cxn modelId="{5DA83FFA-F319-4FEA-93D0-F9922F7C345C}" type="presOf" srcId="{E2A10899-8135-4AF7-8A3C-D059592E4524}" destId="{6462FE30-1136-4796-88B3-D3B880C4F3D9}" srcOrd="0" destOrd="0" presId="urn:microsoft.com/office/officeart/2005/8/layout/default"/>
    <dgm:cxn modelId="{06923FCC-F15E-4CBC-93DB-209C21D7511F}" srcId="{E2A10899-8135-4AF7-8A3C-D059592E4524}" destId="{27C55143-AA2E-4A02-8C84-0F4B8A14D4EE}" srcOrd="0" destOrd="0" parTransId="{3F8B48D3-63B0-4ED2-8B9B-9B59A3488131}" sibTransId="{C6533D2E-EEEC-4CA1-9E2A-583D012EEB1A}"/>
    <dgm:cxn modelId="{AB7DB984-0489-47F9-B68B-DA3D7117F8DE}" srcId="{E2A10899-8135-4AF7-8A3C-D059592E4524}" destId="{AF748B60-9AAD-4DF9-9CE4-075F0F7F5F64}" srcOrd="3" destOrd="0" parTransId="{354B9B70-01DE-4BEA-B6E7-E0E4AD57CF80}" sibTransId="{E885950D-4EF6-4EF3-87CA-927F92572779}"/>
    <dgm:cxn modelId="{B5F9236D-52FC-46D5-9821-E5046B9B45BB}" type="presOf" srcId="{9245D66C-AD9D-4B5F-9D30-F6264C1A7073}" destId="{9FCA5E24-72CF-4535-B07B-56B976F0529B}" srcOrd="0" destOrd="0" presId="urn:microsoft.com/office/officeart/2005/8/layout/default"/>
    <dgm:cxn modelId="{CE401EDE-E0FF-40C7-8DDA-ECCDF6162FFE}" srcId="{E2A10899-8135-4AF7-8A3C-D059592E4524}" destId="{9245D66C-AD9D-4B5F-9D30-F6264C1A7073}" srcOrd="1" destOrd="0" parTransId="{6E37E671-8D12-444E-95DF-C6B329260FCE}" sibTransId="{852D9AD8-9EC4-46B3-A743-1C11808BD92F}"/>
    <dgm:cxn modelId="{51D36956-2404-4E21-89F6-2A75D7F960FA}" type="presOf" srcId="{9430CDEB-34F3-4679-B065-00F64A627DC5}" destId="{36A7B289-4BEB-43E5-9617-EF4241C4EE75}" srcOrd="0" destOrd="0" presId="urn:microsoft.com/office/officeart/2005/8/layout/default"/>
    <dgm:cxn modelId="{92A7D003-5218-4991-BCEB-4533753F1A0C}" type="presOf" srcId="{27C55143-AA2E-4A02-8C84-0F4B8A14D4EE}" destId="{19690F37-9C17-4FD5-9D61-F4D1AB2D97E3}" srcOrd="0" destOrd="0" presId="urn:microsoft.com/office/officeart/2005/8/layout/default"/>
    <dgm:cxn modelId="{ECC977EE-AF3F-4FD8-A1AE-A7FA81BC21E0}" type="presOf" srcId="{A5DE2070-E5CE-48B6-A254-F369CF7228B3}" destId="{20A65F58-C8AF-40B3-8DD6-B17E3E192D59}" srcOrd="0" destOrd="0" presId="urn:microsoft.com/office/officeart/2005/8/layout/default"/>
    <dgm:cxn modelId="{0BF85E07-65A8-4A9F-A4E6-42FE25F7A177}" srcId="{E2A10899-8135-4AF7-8A3C-D059592E4524}" destId="{A5DE2070-E5CE-48B6-A254-F369CF7228B3}" srcOrd="5" destOrd="0" parTransId="{BE55BBCC-A8E5-4145-BA08-8286CE552C6B}" sibTransId="{376A6BDA-17C0-4154-BEBE-E39BD834404D}"/>
    <dgm:cxn modelId="{7CB8CC90-89F1-4C1E-96D2-79EBC8C76597}" srcId="{E2A10899-8135-4AF7-8A3C-D059592E4524}" destId="{9430CDEB-34F3-4679-B065-00F64A627DC5}" srcOrd="4" destOrd="0" parTransId="{2B5A4AC6-4797-4B72-9C96-A89F4DE5A2E9}" sibTransId="{5524DF2C-D04A-47AD-823E-40222CC70C09}"/>
    <dgm:cxn modelId="{56489DC5-FE19-453A-BDC8-C117A7210F05}" type="presOf" srcId="{AF748B60-9AAD-4DF9-9CE4-075F0F7F5F64}" destId="{B54359EB-47D2-4FFE-93C8-D6180C12F700}" srcOrd="0" destOrd="0" presId="urn:microsoft.com/office/officeart/2005/8/layout/default"/>
    <dgm:cxn modelId="{985723F3-442C-4550-9F3D-BE4919669956}" type="presParOf" srcId="{6462FE30-1136-4796-88B3-D3B880C4F3D9}" destId="{19690F37-9C17-4FD5-9D61-F4D1AB2D97E3}" srcOrd="0" destOrd="0" presId="urn:microsoft.com/office/officeart/2005/8/layout/default"/>
    <dgm:cxn modelId="{1EDF6D6A-3707-47B2-9990-366860948435}" type="presParOf" srcId="{6462FE30-1136-4796-88B3-D3B880C4F3D9}" destId="{0E590C47-EB5B-4488-B7EC-9E2CC4817D69}" srcOrd="1" destOrd="0" presId="urn:microsoft.com/office/officeart/2005/8/layout/default"/>
    <dgm:cxn modelId="{E4F7E4E1-D00C-4C32-9368-29CDE0100231}" type="presParOf" srcId="{6462FE30-1136-4796-88B3-D3B880C4F3D9}" destId="{9FCA5E24-72CF-4535-B07B-56B976F0529B}" srcOrd="2" destOrd="0" presId="urn:microsoft.com/office/officeart/2005/8/layout/default"/>
    <dgm:cxn modelId="{D26D44CE-EA5A-4A69-9BB2-5CA809E39209}" type="presParOf" srcId="{6462FE30-1136-4796-88B3-D3B880C4F3D9}" destId="{FAF34344-928D-4538-9A22-A7B3629FA4AB}" srcOrd="3" destOrd="0" presId="urn:microsoft.com/office/officeart/2005/8/layout/default"/>
    <dgm:cxn modelId="{274EF05F-E632-4552-8EF8-00B4D672619A}" type="presParOf" srcId="{6462FE30-1136-4796-88B3-D3B880C4F3D9}" destId="{43542676-CBE9-49DA-867F-2659D9D36CA8}" srcOrd="4" destOrd="0" presId="urn:microsoft.com/office/officeart/2005/8/layout/default"/>
    <dgm:cxn modelId="{3C7B839F-9548-44F4-9F59-7ACE641414EA}" type="presParOf" srcId="{6462FE30-1136-4796-88B3-D3B880C4F3D9}" destId="{C98DCA3C-724B-4370-BC50-16DE31BAC269}" srcOrd="5" destOrd="0" presId="urn:microsoft.com/office/officeart/2005/8/layout/default"/>
    <dgm:cxn modelId="{C4318F97-1C91-45C1-B26F-EE5252E6BE57}" type="presParOf" srcId="{6462FE30-1136-4796-88B3-D3B880C4F3D9}" destId="{B54359EB-47D2-4FFE-93C8-D6180C12F700}" srcOrd="6" destOrd="0" presId="urn:microsoft.com/office/officeart/2005/8/layout/default"/>
    <dgm:cxn modelId="{87BF39DE-C4B8-4C58-8DCB-40407E7C4759}" type="presParOf" srcId="{6462FE30-1136-4796-88B3-D3B880C4F3D9}" destId="{39E2D125-B139-4993-9101-DDF9D61B71C9}" srcOrd="7" destOrd="0" presId="urn:microsoft.com/office/officeart/2005/8/layout/default"/>
    <dgm:cxn modelId="{CE9A38D1-885D-4A6E-BC15-D850E6E7991E}" type="presParOf" srcId="{6462FE30-1136-4796-88B3-D3B880C4F3D9}" destId="{36A7B289-4BEB-43E5-9617-EF4241C4EE75}" srcOrd="8" destOrd="0" presId="urn:microsoft.com/office/officeart/2005/8/layout/default"/>
    <dgm:cxn modelId="{5A7D27EB-67CD-4F5F-B89A-C98E1CCE8C26}" type="presParOf" srcId="{6462FE30-1136-4796-88B3-D3B880C4F3D9}" destId="{F31C738D-F24B-45E5-8122-E608C9E57F49}" srcOrd="9" destOrd="0" presId="urn:microsoft.com/office/officeart/2005/8/layout/default"/>
    <dgm:cxn modelId="{832D36D8-9E9D-4000-9211-56FBDBFDC3E6}" type="presParOf" srcId="{6462FE30-1136-4796-88B3-D3B880C4F3D9}" destId="{20A65F58-C8AF-40B3-8DD6-B17E3E192D59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22E391-C5E3-48EF-9D69-0AB055F0C020}">
      <dsp:nvSpPr>
        <dsp:cNvPr id="0" name=""/>
        <dsp:cNvSpPr/>
      </dsp:nvSpPr>
      <dsp:spPr>
        <a:xfrm>
          <a:off x="1656996" y="217"/>
          <a:ext cx="3599626" cy="21597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800" b="1" kern="1200">
              <a:solidFill>
                <a:schemeClr val="accent1"/>
              </a:solidFill>
            </a:rPr>
            <a:t>1</a:t>
          </a:r>
          <a:r>
            <a:rPr lang="fi-FI" sz="2800" kern="1200"/>
            <a:t> Hybridityöstä </a:t>
          </a:r>
          <a:r>
            <a:rPr lang="fi-FI" sz="2800" kern="1200" dirty="0"/>
            <a:t>muodostuu uusi normaali</a:t>
          </a:r>
        </a:p>
      </dsp:txBody>
      <dsp:txXfrm>
        <a:off x="1656996" y="217"/>
        <a:ext cx="3599626" cy="2159775"/>
      </dsp:txXfrm>
    </dsp:sp>
    <dsp:sp modelId="{ADA7A0BD-77B0-46D8-B6ED-15C43B6F4914}">
      <dsp:nvSpPr>
        <dsp:cNvPr id="0" name=""/>
        <dsp:cNvSpPr/>
      </dsp:nvSpPr>
      <dsp:spPr>
        <a:xfrm>
          <a:off x="5616585" y="217"/>
          <a:ext cx="3599626" cy="21597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800" b="1" kern="1200" dirty="0">
              <a:solidFill>
                <a:schemeClr val="accent1"/>
              </a:solidFill>
            </a:rPr>
            <a:t>2</a:t>
          </a:r>
          <a:r>
            <a:rPr lang="fi-FI" sz="2800" kern="1200" dirty="0"/>
            <a:t> Verkkokauppa ja verkkoasiakaspalvelu lisääntyvät  </a:t>
          </a:r>
        </a:p>
      </dsp:txBody>
      <dsp:txXfrm>
        <a:off x="5616585" y="217"/>
        <a:ext cx="3599626" cy="2159775"/>
      </dsp:txXfrm>
    </dsp:sp>
    <dsp:sp modelId="{616B1B14-6992-4D31-A3F9-14B1B51D296E}">
      <dsp:nvSpPr>
        <dsp:cNvPr id="0" name=""/>
        <dsp:cNvSpPr/>
      </dsp:nvSpPr>
      <dsp:spPr>
        <a:xfrm>
          <a:off x="1656996" y="2519956"/>
          <a:ext cx="3599626" cy="21597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800" b="1" kern="1200" dirty="0">
              <a:solidFill>
                <a:schemeClr val="accent1"/>
              </a:solidFill>
            </a:rPr>
            <a:t>3</a:t>
          </a:r>
          <a:r>
            <a:rPr lang="fi-FI" sz="2800" kern="1200" dirty="0"/>
            <a:t> Palveluiden etätuotanto yleistyy </a:t>
          </a:r>
        </a:p>
      </dsp:txBody>
      <dsp:txXfrm>
        <a:off x="1656996" y="2519956"/>
        <a:ext cx="3599626" cy="2159775"/>
      </dsp:txXfrm>
    </dsp:sp>
    <dsp:sp modelId="{80B0D01D-7399-4381-A327-77BB4999A0FA}">
      <dsp:nvSpPr>
        <dsp:cNvPr id="0" name=""/>
        <dsp:cNvSpPr/>
      </dsp:nvSpPr>
      <dsp:spPr>
        <a:xfrm>
          <a:off x="5616585" y="2519956"/>
          <a:ext cx="3599626" cy="21597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800" b="1" kern="1200" dirty="0">
              <a:solidFill>
                <a:schemeClr val="accent1"/>
              </a:solidFill>
            </a:rPr>
            <a:t>4</a:t>
          </a:r>
          <a:r>
            <a:rPr lang="fi-FI" sz="2800" kern="1200" dirty="0"/>
            <a:t> Digitaalisten markkinointikanavien käyttö kasvaa</a:t>
          </a:r>
        </a:p>
      </dsp:txBody>
      <dsp:txXfrm>
        <a:off x="5616585" y="2519956"/>
        <a:ext cx="3599626" cy="21597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690F37-9C17-4FD5-9D61-F4D1AB2D97E3}">
      <dsp:nvSpPr>
        <dsp:cNvPr id="0" name=""/>
        <dsp:cNvSpPr/>
      </dsp:nvSpPr>
      <dsp:spPr>
        <a:xfrm>
          <a:off x="0" y="55339"/>
          <a:ext cx="3514824" cy="21088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600" b="1" kern="1200" dirty="0">
              <a:solidFill>
                <a:schemeClr val="accent1"/>
              </a:solidFill>
            </a:rPr>
            <a:t>1</a:t>
          </a:r>
          <a:r>
            <a:rPr lang="fi-FI" sz="2600" kern="1200" dirty="0"/>
            <a:t> Panostetaan digitaalisen työn, kansalaisuuden ja kuluttajuuden </a:t>
          </a:r>
          <a:r>
            <a:rPr lang="fi-FI" sz="2600" kern="1200" dirty="0">
              <a:solidFill>
                <a:schemeClr val="tx2"/>
              </a:solidFill>
            </a:rPr>
            <a:t>osaamiseen</a:t>
          </a:r>
        </a:p>
      </dsp:txBody>
      <dsp:txXfrm>
        <a:off x="0" y="55339"/>
        <a:ext cx="3514824" cy="2108894"/>
      </dsp:txXfrm>
    </dsp:sp>
    <dsp:sp modelId="{9FCA5E24-72CF-4535-B07B-56B976F0529B}">
      <dsp:nvSpPr>
        <dsp:cNvPr id="0" name=""/>
        <dsp:cNvSpPr/>
      </dsp:nvSpPr>
      <dsp:spPr>
        <a:xfrm>
          <a:off x="3866306" y="55339"/>
          <a:ext cx="3514824" cy="21088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600" b="1" kern="1200" dirty="0">
              <a:solidFill>
                <a:schemeClr val="accent1"/>
              </a:solidFill>
            </a:rPr>
            <a:t>2</a:t>
          </a:r>
          <a:r>
            <a:rPr lang="fi-FI" sz="2600" kern="1200" dirty="0"/>
            <a:t> Varmistetaan </a:t>
          </a:r>
          <a:r>
            <a:rPr lang="fi-FI" sz="2600" kern="1200" dirty="0">
              <a:solidFill>
                <a:schemeClr val="tx2"/>
              </a:solidFill>
            </a:rPr>
            <a:t>tietoliikenneyhteyksien</a:t>
          </a:r>
          <a:r>
            <a:rPr lang="fi-FI" sz="2600" kern="1200" dirty="0"/>
            <a:t> nopeus ja toimintavarmuus</a:t>
          </a:r>
        </a:p>
      </dsp:txBody>
      <dsp:txXfrm>
        <a:off x="3866306" y="55339"/>
        <a:ext cx="3514824" cy="2108894"/>
      </dsp:txXfrm>
    </dsp:sp>
    <dsp:sp modelId="{43542676-CBE9-49DA-867F-2659D9D36CA8}">
      <dsp:nvSpPr>
        <dsp:cNvPr id="0" name=""/>
        <dsp:cNvSpPr/>
      </dsp:nvSpPr>
      <dsp:spPr>
        <a:xfrm>
          <a:off x="7732612" y="55339"/>
          <a:ext cx="3514824" cy="21088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600" b="1" kern="1200" dirty="0">
              <a:solidFill>
                <a:schemeClr val="accent1"/>
              </a:solidFill>
            </a:rPr>
            <a:t>3</a:t>
          </a:r>
          <a:r>
            <a:rPr lang="fi-FI" sz="2600" kern="1200" dirty="0"/>
            <a:t> Autetaan yrityksiä </a:t>
          </a:r>
          <a:r>
            <a:rPr lang="fi-FI" sz="2600" kern="1200" dirty="0">
              <a:solidFill>
                <a:schemeClr val="tx2"/>
              </a:solidFill>
            </a:rPr>
            <a:t>hankkimaan</a:t>
          </a:r>
          <a:r>
            <a:rPr lang="fi-FI" sz="2600" kern="1200" dirty="0"/>
            <a:t> digiratkaisuja</a:t>
          </a:r>
        </a:p>
      </dsp:txBody>
      <dsp:txXfrm>
        <a:off x="7732612" y="55339"/>
        <a:ext cx="3514824" cy="2108894"/>
      </dsp:txXfrm>
    </dsp:sp>
    <dsp:sp modelId="{B54359EB-47D2-4FFE-93C8-D6180C12F700}">
      <dsp:nvSpPr>
        <dsp:cNvPr id="0" name=""/>
        <dsp:cNvSpPr/>
      </dsp:nvSpPr>
      <dsp:spPr>
        <a:xfrm>
          <a:off x="0" y="2515716"/>
          <a:ext cx="3514824" cy="21088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600" b="1" kern="1200" dirty="0">
              <a:solidFill>
                <a:schemeClr val="accent1"/>
              </a:solidFill>
            </a:rPr>
            <a:t>4</a:t>
          </a:r>
          <a:r>
            <a:rPr lang="fi-FI" sz="2600" kern="1200" dirty="0"/>
            <a:t> Rohkaistaan yrityksiä </a:t>
          </a:r>
          <a:r>
            <a:rPr lang="fi-FI" sz="2600" kern="1200" dirty="0">
              <a:solidFill>
                <a:schemeClr val="tx2"/>
              </a:solidFill>
            </a:rPr>
            <a:t>investoimaan</a:t>
          </a:r>
          <a:r>
            <a:rPr lang="fi-FI" sz="2600" kern="1200" dirty="0"/>
            <a:t> digiratkaisuihin</a:t>
          </a:r>
        </a:p>
      </dsp:txBody>
      <dsp:txXfrm>
        <a:off x="0" y="2515716"/>
        <a:ext cx="3514824" cy="2108894"/>
      </dsp:txXfrm>
    </dsp:sp>
    <dsp:sp modelId="{36A7B289-4BEB-43E5-9617-EF4241C4EE75}">
      <dsp:nvSpPr>
        <dsp:cNvPr id="0" name=""/>
        <dsp:cNvSpPr/>
      </dsp:nvSpPr>
      <dsp:spPr>
        <a:xfrm>
          <a:off x="3866306" y="2515716"/>
          <a:ext cx="3514824" cy="21088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600" b="1" kern="1200" dirty="0">
              <a:solidFill>
                <a:schemeClr val="accent1"/>
              </a:solidFill>
            </a:rPr>
            <a:t>5</a:t>
          </a:r>
          <a:r>
            <a:rPr lang="fi-FI" sz="2600" kern="1200" dirty="0"/>
            <a:t> Kannustetaan yrityksiä </a:t>
          </a:r>
          <a:r>
            <a:rPr lang="fi-FI" sz="2600" kern="1200" dirty="0">
              <a:solidFill>
                <a:schemeClr val="tx2"/>
              </a:solidFill>
            </a:rPr>
            <a:t>kehittämään</a:t>
          </a:r>
          <a:r>
            <a:rPr lang="fi-FI" sz="2600" kern="1200" dirty="0"/>
            <a:t> ja </a:t>
          </a:r>
          <a:r>
            <a:rPr lang="fi-FI" sz="2600" kern="1200" dirty="0">
              <a:solidFill>
                <a:schemeClr val="tx2"/>
              </a:solidFill>
            </a:rPr>
            <a:t>innovoimaan</a:t>
          </a:r>
        </a:p>
      </dsp:txBody>
      <dsp:txXfrm>
        <a:off x="3866306" y="2515716"/>
        <a:ext cx="3514824" cy="2108894"/>
      </dsp:txXfrm>
    </dsp:sp>
    <dsp:sp modelId="{20A65F58-C8AF-40B3-8DD6-B17E3E192D59}">
      <dsp:nvSpPr>
        <dsp:cNvPr id="0" name=""/>
        <dsp:cNvSpPr/>
      </dsp:nvSpPr>
      <dsp:spPr>
        <a:xfrm>
          <a:off x="7732612" y="2515716"/>
          <a:ext cx="3514824" cy="21088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600" b="1" kern="1200" dirty="0">
              <a:solidFill>
                <a:schemeClr val="accent1"/>
              </a:solidFill>
            </a:rPr>
            <a:t>6</a:t>
          </a:r>
          <a:r>
            <a:rPr lang="fi-FI" sz="2600" kern="1200" dirty="0"/>
            <a:t> Edistetään </a:t>
          </a:r>
          <a:r>
            <a:rPr lang="fi-FI" sz="2600" kern="1200" dirty="0">
              <a:solidFill>
                <a:schemeClr val="tx2"/>
              </a:solidFill>
            </a:rPr>
            <a:t>julkisen sektorin </a:t>
          </a:r>
          <a:r>
            <a:rPr lang="fi-FI" sz="2600" kern="1200" dirty="0"/>
            <a:t>digitalisaatiota</a:t>
          </a:r>
        </a:p>
      </dsp:txBody>
      <dsp:txXfrm>
        <a:off x="7732612" y="2515716"/>
        <a:ext cx="3514824" cy="21088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B6AF8D-FC22-4752-A3B9-6DA469188AAA}" type="datetimeFigureOut">
              <a:rPr lang="fi-FI" smtClean="0"/>
              <a:t>14.5.2020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D93A1-36CC-4246-897B-3343C27AA00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8647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Muista korjata ensimmäiselle dialle nimi ja päivämäärä!</a:t>
            </a:r>
          </a:p>
          <a:p>
            <a:r>
              <a:rPr lang="fi-FI" dirty="0"/>
              <a:t>Kaikkia dioja ei ole pakko käyttää, vaan voit vapaasti valita esityksesi kannalta olennaisimmat.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B2E1E-1AC8-E24E-9330-0FAF407D0980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1300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14000" y="486000"/>
            <a:ext cx="7963200" cy="1850400"/>
          </a:xfrm>
        </p:spPr>
        <p:txBody>
          <a:bodyPr anchor="b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14000" y="2502000"/>
            <a:ext cx="7963200" cy="2088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1BBF-6B19-4C82-9DE3-E69FF4E32259}" type="datetime1">
              <a:rPr lang="fi-FI" smtClean="0"/>
              <a:t>14.5.2020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[Alatunnisteteksti]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3482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ja lä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416000"/>
            <a:ext cx="5510474" cy="4320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51880" y="1416000"/>
            <a:ext cx="5510474" cy="4320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8FED5-D933-44C8-9564-D710DB44FAAC}" type="datetime1">
              <a:rPr lang="fi-FI" smtClean="0"/>
              <a:t>14.5.2020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[Alatunnisteteksti]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3999" y="5856000"/>
            <a:ext cx="5511293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/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 dirty="0"/>
              <a:t>Kirjoita kuvateksti ja –lähde tähän.</a:t>
            </a:r>
          </a:p>
        </p:txBody>
      </p:sp>
      <p:cxnSp>
        <p:nvCxnSpPr>
          <p:cNvPr id="9" name="Suora yhdysviiva 8"/>
          <p:cNvCxnSpPr/>
          <p:nvPr/>
        </p:nvCxnSpPr>
        <p:spPr>
          <a:xfrm>
            <a:off x="414000" y="5841312"/>
            <a:ext cx="551129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in paikkamerkki 13"/>
          <p:cNvSpPr>
            <a:spLocks noGrp="1"/>
          </p:cNvSpPr>
          <p:nvPr>
            <p:ph type="body" sz="quarter" idx="14" hasCustomPrompt="1"/>
          </p:nvPr>
        </p:nvSpPr>
        <p:spPr>
          <a:xfrm>
            <a:off x="6153599" y="5856000"/>
            <a:ext cx="5511293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/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/>
              <a:t>Kirjoita kuvateksti ja –lähde tähän.</a:t>
            </a:r>
          </a:p>
        </p:txBody>
      </p:sp>
      <p:cxnSp>
        <p:nvCxnSpPr>
          <p:cNvPr id="11" name="Suora yhdysviiva 10"/>
          <p:cNvCxnSpPr/>
          <p:nvPr/>
        </p:nvCxnSpPr>
        <p:spPr>
          <a:xfrm>
            <a:off x="6153600" y="5841600"/>
            <a:ext cx="551129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9300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erikokoista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512000"/>
            <a:ext cx="7656235" cy="4584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28000" y="1512000"/>
            <a:ext cx="3334354" cy="4584000"/>
          </a:xfrm>
        </p:spPr>
        <p:txBody>
          <a:bodyPr>
            <a:noAutofit/>
          </a:bodyPr>
          <a:lstStyle>
            <a:lvl1pPr marL="179996" indent="-179996">
              <a:spcBef>
                <a:spcPts val="0"/>
              </a:spcBef>
              <a:defRPr sz="2400"/>
            </a:lvl1pPr>
            <a:lvl2pPr marL="359991" indent="-179996">
              <a:spcBef>
                <a:spcPts val="0"/>
              </a:spcBef>
              <a:defRPr sz="2200"/>
            </a:lvl2pPr>
            <a:lvl3pPr marL="539987" indent="-179996">
              <a:spcBef>
                <a:spcPts val="0"/>
              </a:spcBef>
              <a:defRPr sz="2200"/>
            </a:lvl3pPr>
            <a:lvl4pPr marL="719982" indent="-179996">
              <a:spcBef>
                <a:spcPts val="0"/>
              </a:spcBef>
              <a:defRPr sz="2200"/>
            </a:lvl4pPr>
            <a:lvl5pPr marL="899978" indent="-179996">
              <a:spcBef>
                <a:spcPts val="0"/>
              </a:spcBef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8FED5-D933-44C8-9564-D710DB44FAAC}" type="datetime1">
              <a:rPr lang="fi-FI" smtClean="0"/>
              <a:t>14.5.2020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[Alatunnisteteksti]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1708906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erikokoista sisältöä ja lä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414000" y="1416000"/>
            <a:ext cx="3314852" cy="4320000"/>
          </a:xfrm>
        </p:spPr>
        <p:txBody>
          <a:bodyPr>
            <a:noAutofit/>
          </a:bodyPr>
          <a:lstStyle>
            <a:lvl1pPr>
              <a:defRPr sz="2400"/>
            </a:lvl1pPr>
            <a:lvl2pPr marL="365991" indent="0">
              <a:buNone/>
              <a:defRPr sz="3200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008000" y="1416000"/>
            <a:ext cx="7680000" cy="4320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8FED5-D933-44C8-9564-D710DB44FAAC}" type="datetime1">
              <a:rPr lang="fi-FI" smtClean="0"/>
              <a:t>14.5.2020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[Alatunnisteteksti]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5856000"/>
            <a:ext cx="9714000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/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/>
              <a:t>Lisää lähdetieto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18205522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ja must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/>
          <p:cNvSpPr>
            <a:spLocks noGrp="1"/>
          </p:cNvSpPr>
          <p:nvPr>
            <p:ph type="pic" sz="quarter" idx="10" hasCustomPrompt="1"/>
          </p:nvPr>
        </p:nvSpPr>
        <p:spPr bwMode="white">
          <a:xfrm>
            <a:off x="0" y="0"/>
            <a:ext cx="12192000" cy="6858000"/>
          </a:xfrm>
          <a:solidFill>
            <a:schemeClr val="bg1">
              <a:lumMod val="65000"/>
            </a:schemeClr>
          </a:solidFill>
        </p:spPr>
        <p:txBody>
          <a:bodyPr lIns="90000" anchor="ctr"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Vedä kuva paikkamerkkiin tai lisää napsauttamalla kuvaketta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11091" y="3456000"/>
            <a:ext cx="11169818" cy="2847818"/>
          </a:xfrm>
        </p:spPr>
        <p:txBody>
          <a:bodyPr anchor="t" anchorCtr="0"/>
          <a:lstStyle>
            <a:lvl1pPr algn="ctr">
              <a:defRPr sz="6000" b="1" cap="all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3">
            <a:extLst>
              <a:ext uri="{FF2B5EF4-FFF2-40B4-BE49-F238E27FC236}">
                <a16:creationId xmlns:a16="http://schemas.microsoft.com/office/drawing/2014/main" id="{881DAB8D-13F6-43CF-AF21-8EDDA0983AF6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 bwMode="black">
          <a:xfrm>
            <a:off x="9558000" y="175145"/>
            <a:ext cx="2340000" cy="759002"/>
          </a:xfrm>
          <a:blipFill>
            <a:blip r:embed="rId2"/>
            <a:stretch>
              <a:fillRect t="-35854"/>
            </a:stretch>
          </a:blipFill>
        </p:spPr>
        <p:txBody>
          <a:bodyPr/>
          <a:lstStyle>
            <a:lvl1pPr marL="0" indent="0" algn="ctr">
              <a:buNone/>
              <a:defRPr>
                <a:noFill/>
              </a:defRPr>
            </a:lvl1pPr>
          </a:lstStyle>
          <a:p>
            <a:pPr lvl="0"/>
            <a:r>
              <a:rPr lang="fi-FI" dirty="0"/>
              <a:t>vain logo</a:t>
            </a:r>
          </a:p>
        </p:txBody>
      </p:sp>
    </p:spTree>
    <p:extLst>
      <p:ext uri="{BB962C8B-B14F-4D97-AF65-F5344CB8AC3E}">
        <p14:creationId xmlns:p14="http://schemas.microsoft.com/office/powerpoint/2010/main" val="19734854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ja neg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/>
          <p:cNvSpPr>
            <a:spLocks noGrp="1"/>
          </p:cNvSpPr>
          <p:nvPr>
            <p:ph type="pic" sz="quarter" idx="10" hasCustomPrompt="1"/>
          </p:nvPr>
        </p:nvSpPr>
        <p:spPr bwMode="white">
          <a:xfrm>
            <a:off x="0" y="0"/>
            <a:ext cx="12192000" cy="6858000"/>
          </a:xfrm>
          <a:solidFill>
            <a:schemeClr val="bg1">
              <a:lumMod val="65000"/>
            </a:schemeClr>
          </a:solidFill>
        </p:spPr>
        <p:txBody>
          <a:bodyPr lIns="90000" anchor="ctr"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Vedä kuva paikkamerkkiin tai lisää napsauttamalla kuvaketta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11091" y="3456000"/>
            <a:ext cx="11169818" cy="2847818"/>
          </a:xfrm>
        </p:spPr>
        <p:txBody>
          <a:bodyPr anchor="t" anchorCtr="0"/>
          <a:lstStyle>
            <a:lvl1pPr algn="ctr">
              <a:defRPr sz="6000" b="1" cap="all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3">
            <a:extLst>
              <a:ext uri="{FF2B5EF4-FFF2-40B4-BE49-F238E27FC236}">
                <a16:creationId xmlns:a16="http://schemas.microsoft.com/office/drawing/2014/main" id="{A86A8CFD-37ED-4749-956D-776FBCC0BB39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 bwMode="black">
          <a:xfrm>
            <a:off x="9558000" y="175145"/>
            <a:ext cx="2340000" cy="759002"/>
          </a:xfrm>
          <a:blipFill>
            <a:blip r:embed="rId2"/>
            <a:stretch>
              <a:fillRect t="-35854"/>
            </a:stretch>
          </a:blipFill>
        </p:spPr>
        <p:txBody>
          <a:bodyPr/>
          <a:lstStyle>
            <a:lvl1pPr marL="0" indent="0" algn="ctr">
              <a:buNone/>
              <a:defRPr>
                <a:noFill/>
              </a:defRPr>
            </a:lvl1pPr>
          </a:lstStyle>
          <a:p>
            <a:pPr lvl="0"/>
            <a:r>
              <a:rPr lang="fi-FI" dirty="0"/>
              <a:t>vain logo</a:t>
            </a:r>
          </a:p>
        </p:txBody>
      </p:sp>
    </p:spTree>
    <p:extLst>
      <p:ext uri="{BB962C8B-B14F-4D97-AF65-F5344CB8AC3E}">
        <p14:creationId xmlns:p14="http://schemas.microsoft.com/office/powerpoint/2010/main" val="256405624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5856000"/>
            <a:ext cx="9576000" cy="1008000"/>
          </a:xfrm>
        </p:spPr>
        <p:txBody>
          <a:bodyPr tIns="0" bIns="0">
            <a:noAutofit/>
          </a:bodyPr>
          <a:lstStyle>
            <a:lvl1pPr marL="0" indent="0">
              <a:spcBef>
                <a:spcPts val="0"/>
              </a:spcBef>
              <a:buNone/>
              <a:defRPr sz="1800" i="1">
                <a:solidFill>
                  <a:schemeClr val="tx1"/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/>
              <a:t>Kirjoita kuvateksti ja –lähde tähän</a:t>
            </a:r>
          </a:p>
        </p:txBody>
      </p:sp>
      <p:sp>
        <p:nvSpPr>
          <p:cNvPr id="12" name="Kuvan paikkamerkki 11"/>
          <p:cNvSpPr>
            <a:spLocks noGrp="1"/>
          </p:cNvSpPr>
          <p:nvPr>
            <p:ph type="pic" sz="quarter" idx="14" hasCustomPrompt="1"/>
          </p:nvPr>
        </p:nvSpPr>
        <p:spPr bwMode="hidden">
          <a:xfrm>
            <a:off x="0" y="0"/>
            <a:ext cx="12192000" cy="580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Vedä kuva paikkamerkkiin tai</a:t>
            </a:r>
            <a:br>
              <a:rPr lang="fi-FI"/>
            </a:br>
            <a:r>
              <a:rPr lang="fi-FI"/>
              <a:t>lisää napsauttamalla kuvaketta</a:t>
            </a:r>
          </a:p>
        </p:txBody>
      </p:sp>
      <p:sp>
        <p:nvSpPr>
          <p:cNvPr id="5" name="Tekstin paikkamerkki 3">
            <a:extLst>
              <a:ext uri="{FF2B5EF4-FFF2-40B4-BE49-F238E27FC236}">
                <a16:creationId xmlns:a16="http://schemas.microsoft.com/office/drawing/2014/main" id="{2CA83F02-F75C-41E6-8063-D1CDE2812214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 bwMode="black">
          <a:xfrm>
            <a:off x="9558000" y="175145"/>
            <a:ext cx="2340000" cy="759002"/>
          </a:xfrm>
          <a:blipFill>
            <a:blip r:embed="rId2"/>
            <a:stretch>
              <a:fillRect t="-35854"/>
            </a:stretch>
          </a:blipFill>
        </p:spPr>
        <p:txBody>
          <a:bodyPr/>
          <a:lstStyle>
            <a:lvl1pPr marL="0" indent="0" algn="ctr">
              <a:buNone/>
              <a:defRPr>
                <a:noFill/>
              </a:defRPr>
            </a:lvl1pPr>
          </a:lstStyle>
          <a:p>
            <a:pPr lvl="0"/>
            <a:r>
              <a:rPr lang="fi-FI" dirty="0"/>
              <a:t>vain logo</a:t>
            </a:r>
          </a:p>
        </p:txBody>
      </p:sp>
    </p:spTree>
    <p:extLst>
      <p:ext uri="{BB962C8B-B14F-4D97-AF65-F5344CB8AC3E}">
        <p14:creationId xmlns:p14="http://schemas.microsoft.com/office/powerpoint/2010/main" val="325573284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368000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239994" indent="0" algn="ctr">
              <a:buNone/>
              <a:defRPr sz="2667" baseline="0"/>
            </a:lvl1pPr>
          </a:lstStyle>
          <a:p>
            <a:r>
              <a:rPr lang="fi-FI"/>
              <a:t>Vedä kuva paikkamerkkiin tai lisää napsauttamalla kuvaketta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4656000" y="1868329"/>
            <a:ext cx="7008000" cy="4424895"/>
          </a:xfrm>
        </p:spPr>
        <p:txBody>
          <a:bodyPr>
            <a:noAutofit/>
          </a:bodyPr>
          <a:lstStyle>
            <a:lvl1pPr>
              <a:defRPr sz="2400"/>
            </a:lvl1pPr>
            <a:lvl2pPr marL="365991" indent="0">
              <a:buNone/>
              <a:defRPr sz="3200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8FED5-D933-44C8-9564-D710DB44FAAC}" type="datetime1">
              <a:rPr lang="fi-FI" smtClean="0"/>
              <a:t>14.5.2020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[Alatunnisteteksti]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56000" y="778729"/>
            <a:ext cx="7008000" cy="9600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94910138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-sisältö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368000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239994" indent="0" algn="ctr">
              <a:buNone/>
              <a:defRPr sz="2667" baseline="0"/>
            </a:lvl1pPr>
          </a:lstStyle>
          <a:p>
            <a:r>
              <a:rPr lang="fi-FI"/>
              <a:t>Vedä kuva paikkamerkkiin tai lisää napsauttamalla kuvaketta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4656000" y="1868331"/>
            <a:ext cx="7008000" cy="2472000"/>
          </a:xfrm>
        </p:spPr>
        <p:txBody>
          <a:bodyPr>
            <a:noAutofit/>
          </a:bodyPr>
          <a:lstStyle>
            <a:lvl1pPr>
              <a:defRPr sz="2400"/>
            </a:lvl1pPr>
            <a:lvl2pPr marL="365991" indent="0">
              <a:buNone/>
              <a:defRPr sz="3200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8FED5-D933-44C8-9564-D710DB44FAAC}" type="datetime1">
              <a:rPr lang="fi-FI" smtClean="0"/>
              <a:t>14.5.2020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[Alatunnisteteksti]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56000" y="778731"/>
            <a:ext cx="7008000" cy="960000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3" hasCustomPrompt="1"/>
          </p:nvPr>
        </p:nvSpPr>
        <p:spPr>
          <a:xfrm>
            <a:off x="4656667" y="4460331"/>
            <a:ext cx="7008000" cy="18974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65991" indent="0">
              <a:buNone/>
              <a:defRPr sz="2667">
                <a:solidFill>
                  <a:schemeClr val="accent6">
                    <a:lumMod val="75000"/>
                    <a:lumOff val="25000"/>
                  </a:schemeClr>
                </a:solidFill>
              </a:defRPr>
            </a:lvl2pPr>
            <a:lvl3pPr marL="815980" indent="0">
              <a:buNone/>
              <a:defRPr sz="2667">
                <a:solidFill>
                  <a:schemeClr val="accent6">
                    <a:lumMod val="75000"/>
                    <a:lumOff val="25000"/>
                  </a:schemeClr>
                </a:solidFill>
              </a:defRPr>
            </a:lvl3pPr>
            <a:lvl4pPr marL="1199970" indent="0">
              <a:buNone/>
              <a:defRPr sz="2667">
                <a:solidFill>
                  <a:schemeClr val="accent6">
                    <a:lumMod val="75000"/>
                    <a:lumOff val="25000"/>
                  </a:schemeClr>
                </a:solidFill>
              </a:defRPr>
            </a:lvl4pPr>
            <a:lvl5pPr marL="1583960" indent="0">
              <a:buNone/>
              <a:defRPr sz="2667">
                <a:solidFill>
                  <a:schemeClr val="accent6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i-FI"/>
              <a:t>Kirjoita kuvateksti ja –lähde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671935723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278E-765C-4FED-AAAB-781631F41A93}" type="datetime1">
              <a:rPr lang="fi-FI" smtClean="0"/>
              <a:t>14.5.2020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[Alatunnisteteksti]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90855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llinen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8FED5-D933-44C8-9564-D710DB44FAAC}" type="datetime1">
              <a:rPr lang="fi-FI" smtClean="0"/>
              <a:t>14.5.2020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[Alatunnisteteksti]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344968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2F9F-D62C-45B4-A903-8104CE8EF828}" type="datetime1">
              <a:rPr lang="fi-FI" smtClean="0"/>
              <a:t>14.5.2020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[Alatunnisteteksti]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46BE63EC-6095-471C-AE85-156114947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41531218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46009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yntikortt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8FED5-D933-44C8-9564-D710DB44FAAC}" type="datetime1">
              <a:rPr lang="fi-FI" smtClean="0"/>
              <a:t>14.5.2020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[Alatunnisteteksti]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1097280"/>
            <a:ext cx="5544000" cy="473155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fi-FI"/>
              <a:t>Etunimi Sukunimi</a:t>
            </a:r>
            <a:br>
              <a:rPr lang="fi-FI"/>
            </a:br>
            <a:r>
              <a:rPr lang="fi-FI"/>
              <a:t>tehtävänimike</a:t>
            </a:r>
            <a:br>
              <a:rPr lang="fi-FI"/>
            </a:br>
            <a:r>
              <a:rPr lang="fi-FI"/>
              <a:t/>
            </a:r>
            <a:br>
              <a:rPr lang="fi-FI"/>
            </a:br>
            <a:r>
              <a:rPr lang="fi-FI"/>
              <a:t>p. </a:t>
            </a:r>
            <a:r>
              <a:rPr lang="fi-FI" dirty="0"/>
              <a:t>00 0000 000, 000 000 000</a:t>
            </a:r>
            <a:br>
              <a:rPr lang="fi-FI" dirty="0"/>
            </a:br>
            <a:r>
              <a:rPr lang="fi-FI" dirty="0" err="1"/>
              <a:t>etunimi.sukunimi@yrittajat.fi</a:t>
            </a:r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Twitter:</a:t>
            </a:r>
            <a:br>
              <a:rPr lang="fi-FI" dirty="0"/>
            </a:br>
            <a:r>
              <a:rPr lang="fi-FI" dirty="0"/>
              <a:t>Instagram:</a:t>
            </a:r>
            <a:br>
              <a:rPr lang="fi-FI" dirty="0"/>
            </a:br>
            <a:r>
              <a:rPr lang="fi-FI" dirty="0"/>
              <a:t>Facebook: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 err="1"/>
              <a:t>yrittajat.fi</a:t>
            </a:r>
            <a:endParaRPr lang="fi-FI" dirty="0"/>
          </a:p>
        </p:txBody>
      </p:sp>
      <p:sp>
        <p:nvSpPr>
          <p:cNvPr id="8" name="Kuvan paikkamerkki 7"/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1097280"/>
            <a:ext cx="6096000" cy="4731552"/>
          </a:xfrm>
          <a:noFill/>
        </p:spPr>
        <p:txBody>
          <a:bodyPr anchor="ctr"/>
          <a:lstStyle>
            <a:lvl1pPr marL="239994" indent="0" algn="ctr">
              <a:spcBef>
                <a:spcPts val="0"/>
              </a:spcBef>
              <a:buNone/>
              <a:defRPr sz="2667"/>
            </a:lvl1pPr>
          </a:lstStyle>
          <a:p>
            <a:r>
              <a:rPr lang="fi-FI" dirty="0"/>
              <a:t>Vedä kuva paikkamerkkiin tai</a:t>
            </a:r>
            <a:br>
              <a:rPr lang="fi-FI" dirty="0"/>
            </a:br>
            <a:r>
              <a:rPr lang="fi-FI" dirty="0"/>
              <a:t>lisää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999879702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546" y="2237780"/>
            <a:ext cx="6132909" cy="238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489366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14000" y="486000"/>
            <a:ext cx="7963200" cy="18504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14000" y="2502000"/>
            <a:ext cx="7963200" cy="2088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E0C4-2B04-4575-90C9-B2559A6B0F5E}" type="datetimeFigureOut">
              <a:rPr lang="fi-FI" smtClean="0"/>
              <a:t>14.5.2020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96163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E0C4-2B04-4575-90C9-B2559A6B0F5E}" type="datetimeFigureOut">
              <a:rPr lang="fi-FI" smtClean="0"/>
              <a:t>14.5.2020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60775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diagrammi ja lä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4000" y="1416000"/>
            <a:ext cx="11248354" cy="432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5856000"/>
            <a:ext cx="9714000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/>
              <a:t>Lisää lähdetieto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E0C4-2B04-4575-90C9-B2559A6B0F5E}" type="datetimeFigureOut">
              <a:rPr lang="fi-FI" smtClean="0"/>
              <a:t>14.5.2020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uora yhdysviiva 7"/>
          <p:cNvCxnSpPr/>
          <p:nvPr/>
        </p:nvCxnSpPr>
        <p:spPr>
          <a:xfrm>
            <a:off x="414000" y="5841312"/>
            <a:ext cx="11258135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11005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sisältö ja lä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4000" y="1416000"/>
            <a:ext cx="11248354" cy="432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E0C4-2B04-4575-90C9-B2559A6B0F5E}" type="datetimeFigureOut">
              <a:rPr lang="fi-FI" smtClean="0"/>
              <a:t>14.5.2020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5856000"/>
            <a:ext cx="9714000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/>
              <a:t>Lisää lähdetieto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6123823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 keskitet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36000" y="1128000"/>
            <a:ext cx="9144000" cy="2400000"/>
          </a:xfrm>
        </p:spPr>
        <p:txBody>
          <a:bodyPr/>
          <a:lstStyle>
            <a:lvl1pPr algn="ctr">
              <a:defRPr sz="30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36000" y="3600000"/>
            <a:ext cx="9144000" cy="16560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E0C4-2B04-4575-90C9-B2559A6B0F5E}" type="datetimeFigureOut">
              <a:rPr lang="fi-FI" smtClean="0"/>
              <a:t>14.5.2020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22641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llinen 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-259203" y="7563418"/>
            <a:ext cx="9139203" cy="3429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10584" indent="0" algn="ctr">
              <a:buNone/>
              <a:tabLst/>
              <a:defRPr/>
            </a:lvl1pPr>
          </a:lstStyle>
          <a:p>
            <a:r>
              <a:rPr lang="fi-FI"/>
              <a:t>Vedä kuva paikkamerkkiin tai </a:t>
            </a:r>
            <a:br>
              <a:rPr lang="fi-FI"/>
            </a:br>
            <a:r>
              <a:rPr lang="fi-FI"/>
              <a:t>lisää napsauttamalla kuvaketta</a:t>
            </a:r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83C85CAC-69E9-EF44-A466-5BC6F0B73C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4000" y="776532"/>
            <a:ext cx="10795468" cy="120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11" name="Alaotsikko 2">
            <a:extLst>
              <a:ext uri="{FF2B5EF4-FFF2-40B4-BE49-F238E27FC236}">
                <a16:creationId xmlns:a16="http://schemas.microsoft.com/office/drawing/2014/main" id="{B169244E-81C3-0349-87A8-7967AEF46F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4000" y="2024532"/>
            <a:ext cx="10795468" cy="1344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D90AADE6-F9B1-B648-8E92-9C6ADF8ECD90}"/>
              </a:ext>
            </a:extLst>
          </p:cNvPr>
          <p:cNvSpPr/>
          <p:nvPr userDrawn="1"/>
        </p:nvSpPr>
        <p:spPr>
          <a:xfrm>
            <a:off x="9139203" y="3431685"/>
            <a:ext cx="3052797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 err="1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993E9A64-33C3-A644-A898-58B9C44D71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9038" y="4690463"/>
            <a:ext cx="2346257" cy="911447"/>
          </a:xfrm>
          <a:prstGeom prst="rect">
            <a:avLst/>
          </a:prstGeom>
        </p:spPr>
      </p:pic>
      <p:sp>
        <p:nvSpPr>
          <p:cNvPr id="15" name="Kuvan paikkamerkki 8">
            <a:extLst>
              <a:ext uri="{FF2B5EF4-FFF2-40B4-BE49-F238E27FC236}">
                <a16:creationId xmlns:a16="http://schemas.microsoft.com/office/drawing/2014/main" id="{0A3B1EA1-63A1-154A-9278-43DE52F1835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3431685"/>
            <a:ext cx="9139203" cy="3429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10584" indent="0" algn="ctr">
              <a:buNone/>
              <a:tabLst/>
              <a:defRPr/>
            </a:lvl1pPr>
          </a:lstStyle>
          <a:p>
            <a:r>
              <a:rPr lang="fi-FI"/>
              <a:t>Vedä kuva paikkamerkkiin tai </a:t>
            </a:r>
            <a:br>
              <a:rPr lang="fi-FI"/>
            </a:br>
            <a:r>
              <a:rPr lang="fi-FI"/>
              <a:t>lisää napsauttamalla kuvaketta</a:t>
            </a:r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0FA29A3F-9B96-5F45-886A-24CF777EDE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80000" y="6515944"/>
            <a:ext cx="1248000" cy="324000"/>
          </a:xfrm>
        </p:spPr>
        <p:txBody>
          <a:bodyPr/>
          <a:lstStyle/>
          <a:p>
            <a:fld id="{2AF8E0C4-2B04-4575-90C9-B2559A6B0F5E}" type="datetimeFigureOut">
              <a:rPr lang="fi-FI" smtClean="0"/>
              <a:t>14.5.2020</a:t>
            </a:fld>
            <a:endParaRPr lang="fi-FI"/>
          </a:p>
        </p:txBody>
      </p:sp>
      <p:sp>
        <p:nvSpPr>
          <p:cNvPr id="17" name="Alatunnisteen paikkamerkki 4">
            <a:extLst>
              <a:ext uri="{FF2B5EF4-FFF2-40B4-BE49-F238E27FC236}">
                <a16:creationId xmlns:a16="http://schemas.microsoft.com/office/drawing/2014/main" id="{2D399DEA-0B6A-4043-A51C-44819999C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28000" y="6515944"/>
            <a:ext cx="7752000" cy="324000"/>
          </a:xfrm>
        </p:spPr>
        <p:txBody>
          <a:bodyPr/>
          <a:lstStyle/>
          <a:p>
            <a:endParaRPr lang="fi-FI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008554B5-ABE2-A34C-A6C5-6EAD4C350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4000" y="6516000"/>
            <a:ext cx="576000" cy="324000"/>
          </a:xfrm>
        </p:spPr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sp>
        <p:nvSpPr>
          <p:cNvPr id="19" name="Kolmio 18">
            <a:extLst>
              <a:ext uri="{FF2B5EF4-FFF2-40B4-BE49-F238E27FC236}">
                <a16:creationId xmlns:a16="http://schemas.microsoft.com/office/drawing/2014/main" id="{BC63CF86-E9F1-FC4D-92C5-0DE63A6B6846}"/>
              </a:ext>
            </a:extLst>
          </p:cNvPr>
          <p:cNvSpPr/>
          <p:nvPr userDrawn="1"/>
        </p:nvSpPr>
        <p:spPr>
          <a:xfrm rot="16200000">
            <a:off x="8388893" y="4091882"/>
            <a:ext cx="883212" cy="666915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err="1"/>
          </a:p>
        </p:txBody>
      </p:sp>
    </p:spTree>
    <p:extLst>
      <p:ext uri="{BB962C8B-B14F-4D97-AF65-F5344CB8AC3E}">
        <p14:creationId xmlns:p14="http://schemas.microsoft.com/office/powerpoint/2010/main" val="8209610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sanvaih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AF8E0C4-2B04-4575-90C9-B2559A6B0F5E}" type="datetimeFigureOut">
              <a:rPr lang="fi-FI" smtClean="0"/>
              <a:t>14.5.2020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Sisällön paikkamerkki 7"/>
          <p:cNvSpPr>
            <a:spLocks noGrp="1"/>
          </p:cNvSpPr>
          <p:nvPr>
            <p:ph sz="quarter" idx="13"/>
          </p:nvPr>
        </p:nvSpPr>
        <p:spPr>
          <a:xfrm>
            <a:off x="414000" y="774551"/>
            <a:ext cx="11248354" cy="5056867"/>
          </a:xfrm>
        </p:spPr>
        <p:txBody>
          <a:bodyPr/>
          <a:lstStyle>
            <a:lvl1pPr>
              <a:buClr>
                <a:schemeClr val="bg1"/>
              </a:buClr>
              <a:defRPr sz="2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8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796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CE8FED5-D933-44C8-9564-D710DB44FAAC}" type="datetime1">
              <a:rPr lang="fi-FI" smtClean="0"/>
              <a:t>14.5.2020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[Alatunnisteteksti]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46BE63EC-6095-471C-AE85-156114947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B18DD67E-A907-49C4-9344-9E05BD7F82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75" b="-564"/>
          <a:stretch/>
        </p:blipFill>
        <p:spPr bwMode="black">
          <a:xfrm>
            <a:off x="9555888" y="18055"/>
            <a:ext cx="2340000" cy="92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808328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416000"/>
            <a:ext cx="5510474" cy="4535083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51880" y="1416000"/>
            <a:ext cx="5510474" cy="4535083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E0C4-2B04-4575-90C9-B2559A6B0F5E}" type="datetimeFigureOut">
              <a:rPr lang="fi-FI" smtClean="0"/>
              <a:t>14.5.2020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</p:spTree>
    <p:extLst>
      <p:ext uri="{BB962C8B-B14F-4D97-AF65-F5344CB8AC3E}">
        <p14:creationId xmlns:p14="http://schemas.microsoft.com/office/powerpoint/2010/main" val="33871141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ja lä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416000"/>
            <a:ext cx="5510474" cy="4320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51880" y="1416000"/>
            <a:ext cx="5510474" cy="4320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E0C4-2B04-4575-90C9-B2559A6B0F5E}" type="datetimeFigureOut">
              <a:rPr lang="fi-FI" smtClean="0"/>
              <a:t>14.5.2020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3999" y="5856000"/>
            <a:ext cx="5511293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/>
              <a:t>Kirjoita kuvateksti ja –lähde tähän.</a:t>
            </a:r>
          </a:p>
        </p:txBody>
      </p:sp>
      <p:cxnSp>
        <p:nvCxnSpPr>
          <p:cNvPr id="9" name="Suora yhdysviiva 8"/>
          <p:cNvCxnSpPr/>
          <p:nvPr/>
        </p:nvCxnSpPr>
        <p:spPr>
          <a:xfrm>
            <a:off x="414000" y="5841312"/>
            <a:ext cx="551129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in paikkamerkki 13"/>
          <p:cNvSpPr>
            <a:spLocks noGrp="1"/>
          </p:cNvSpPr>
          <p:nvPr>
            <p:ph type="body" sz="quarter" idx="14" hasCustomPrompt="1"/>
          </p:nvPr>
        </p:nvSpPr>
        <p:spPr>
          <a:xfrm>
            <a:off x="6153599" y="5856000"/>
            <a:ext cx="5511293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/>
              <a:t>Kirjoita kuvateksti ja –lähde tähän.</a:t>
            </a:r>
          </a:p>
        </p:txBody>
      </p:sp>
      <p:cxnSp>
        <p:nvCxnSpPr>
          <p:cNvPr id="11" name="Suora yhdysviiva 10"/>
          <p:cNvCxnSpPr/>
          <p:nvPr/>
        </p:nvCxnSpPr>
        <p:spPr>
          <a:xfrm>
            <a:off x="6153600" y="5841600"/>
            <a:ext cx="551129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18489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erikokoista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512000"/>
            <a:ext cx="7656235" cy="4584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28000" y="1512000"/>
            <a:ext cx="3334354" cy="4584000"/>
          </a:xfrm>
        </p:spPr>
        <p:txBody>
          <a:bodyPr>
            <a:noAutofit/>
          </a:bodyPr>
          <a:lstStyle>
            <a:lvl1pPr marL="179996" indent="-179996">
              <a:spcBef>
                <a:spcPts val="0"/>
              </a:spcBef>
              <a:defRPr sz="2400"/>
            </a:lvl1pPr>
            <a:lvl2pPr marL="359991" indent="-179996">
              <a:spcBef>
                <a:spcPts val="0"/>
              </a:spcBef>
              <a:defRPr sz="2400"/>
            </a:lvl2pPr>
            <a:lvl3pPr marL="539987" indent="-179996">
              <a:spcBef>
                <a:spcPts val="0"/>
              </a:spcBef>
              <a:defRPr sz="2400"/>
            </a:lvl3pPr>
            <a:lvl4pPr marL="719982" indent="-179996">
              <a:spcBef>
                <a:spcPts val="0"/>
              </a:spcBef>
              <a:defRPr sz="2400"/>
            </a:lvl4pPr>
            <a:lvl5pPr marL="899978" indent="-179996">
              <a:spcBef>
                <a:spcPts val="0"/>
              </a:spcBef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E0C4-2B04-4575-90C9-B2559A6B0F5E}" type="datetimeFigureOut">
              <a:rPr lang="fi-FI" smtClean="0"/>
              <a:t>14.5.2020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</p:spTree>
    <p:extLst>
      <p:ext uri="{BB962C8B-B14F-4D97-AF65-F5344CB8AC3E}">
        <p14:creationId xmlns:p14="http://schemas.microsoft.com/office/powerpoint/2010/main" val="29873887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erikokoista sisältöä ja lä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414000" y="1416000"/>
            <a:ext cx="3314852" cy="4320000"/>
          </a:xfrm>
        </p:spPr>
        <p:txBody>
          <a:bodyPr>
            <a:noAutofit/>
          </a:bodyPr>
          <a:lstStyle>
            <a:lvl1pPr>
              <a:defRPr sz="2400"/>
            </a:lvl1pPr>
            <a:lvl2pPr marL="365991" indent="0">
              <a:buNone/>
              <a:defRPr sz="3200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008000" y="1416000"/>
            <a:ext cx="7680000" cy="4320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E0C4-2B04-4575-90C9-B2559A6B0F5E}" type="datetimeFigureOut">
              <a:rPr lang="fi-FI" smtClean="0"/>
              <a:t>14.5.2020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5856000"/>
            <a:ext cx="9714000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/>
              <a:t>Lisää lähdetieto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3159981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ja must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lIns="90000"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Vedä kuva paikkamerkkiin tai lisää napsauttamalla kuvaketta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8000" y="774550"/>
            <a:ext cx="10741468" cy="2291379"/>
          </a:xfrm>
        </p:spPr>
        <p:txBody>
          <a:bodyPr anchor="t" anchorCtr="0"/>
          <a:lstStyle>
            <a:lvl1pPr>
              <a:defRPr sz="2800" b="0"/>
            </a:lvl1pPr>
          </a:lstStyle>
          <a:p>
            <a:r>
              <a:rPr lang="fi-FI"/>
              <a:t>Muokkaa perustyylejä naps.</a:t>
            </a:r>
          </a:p>
        </p:txBody>
      </p:sp>
    </p:spTree>
    <p:extLst>
      <p:ext uri="{BB962C8B-B14F-4D97-AF65-F5344CB8AC3E}">
        <p14:creationId xmlns:p14="http://schemas.microsoft.com/office/powerpoint/2010/main" val="3866769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ja neg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65000"/>
            </a:schemeClr>
          </a:solidFill>
        </p:spPr>
        <p:txBody>
          <a:bodyPr lIns="90000"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Vedä kuva paikkamerkkiin tai lisää napsauttamalla kuvaketta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8000" y="774551"/>
            <a:ext cx="10752226" cy="2377440"/>
          </a:xfrm>
        </p:spPr>
        <p:txBody>
          <a:bodyPr anchor="t" anchorCtr="0"/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perustyylejä naps.</a:t>
            </a:r>
          </a:p>
        </p:txBody>
      </p:sp>
    </p:spTree>
    <p:extLst>
      <p:ext uri="{BB962C8B-B14F-4D97-AF65-F5344CB8AC3E}">
        <p14:creationId xmlns:p14="http://schemas.microsoft.com/office/powerpoint/2010/main" val="4132667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5856000"/>
            <a:ext cx="9576000" cy="1008000"/>
          </a:xfrm>
        </p:spPr>
        <p:txBody>
          <a:bodyPr tIns="0" bIns="0">
            <a:noAutofit/>
          </a:bodyPr>
          <a:lstStyle>
            <a:lvl1pPr marL="0" indent="0">
              <a:spcBef>
                <a:spcPts val="0"/>
              </a:spcBef>
              <a:buNone/>
              <a:defRPr sz="18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/>
              <a:t>Kirjoita kuvateksti ja –lähde tähän</a:t>
            </a:r>
          </a:p>
        </p:txBody>
      </p:sp>
      <p:sp>
        <p:nvSpPr>
          <p:cNvPr id="12" name="Kuvan paikkamerkki 11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580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Vedä kuva paikkamerkkiin tai</a:t>
            </a:r>
            <a:br>
              <a:rPr lang="fi-FI"/>
            </a:br>
            <a:r>
              <a:rPr lang="fi-FI"/>
              <a:t>lisää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5576848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368000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239994" indent="0" algn="ctr">
              <a:buNone/>
              <a:defRPr sz="2667" baseline="0"/>
            </a:lvl1pPr>
          </a:lstStyle>
          <a:p>
            <a:r>
              <a:rPr lang="fi-FI"/>
              <a:t>Vedä kuva paikkamerkkiin tai lisää napsauttamalla kuvaketta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4656000" y="1868329"/>
            <a:ext cx="7008000" cy="4424895"/>
          </a:xfrm>
        </p:spPr>
        <p:txBody>
          <a:bodyPr>
            <a:noAutofit/>
          </a:bodyPr>
          <a:lstStyle>
            <a:lvl1pPr>
              <a:defRPr sz="2400"/>
            </a:lvl1pPr>
            <a:lvl2pPr marL="365991" indent="0">
              <a:buNone/>
              <a:defRPr sz="3200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E0C4-2B04-4575-90C9-B2559A6B0F5E}" type="datetimeFigureOut">
              <a:rPr lang="fi-FI" smtClean="0"/>
              <a:t>14.5.2020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56000" y="778729"/>
            <a:ext cx="7008000" cy="960000"/>
          </a:xfr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</p:spTree>
    <p:extLst>
      <p:ext uri="{BB962C8B-B14F-4D97-AF65-F5344CB8AC3E}">
        <p14:creationId xmlns:p14="http://schemas.microsoft.com/office/powerpoint/2010/main" val="958120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-sisältö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368000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239994" indent="0" algn="ctr">
              <a:buNone/>
              <a:defRPr sz="2667" baseline="0"/>
            </a:lvl1pPr>
          </a:lstStyle>
          <a:p>
            <a:r>
              <a:rPr lang="fi-FI"/>
              <a:t>Vedä kuva paikkamerkkiin tai lisää napsauttamalla kuvaketta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4656000" y="1868331"/>
            <a:ext cx="7008000" cy="2472000"/>
          </a:xfrm>
        </p:spPr>
        <p:txBody>
          <a:bodyPr>
            <a:noAutofit/>
          </a:bodyPr>
          <a:lstStyle>
            <a:lvl1pPr>
              <a:defRPr sz="2400"/>
            </a:lvl1pPr>
            <a:lvl2pPr marL="365991" indent="0">
              <a:buNone/>
              <a:defRPr sz="3200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E0C4-2B04-4575-90C9-B2559A6B0F5E}" type="datetimeFigureOut">
              <a:rPr lang="fi-FI" smtClean="0"/>
              <a:t>14.5.2020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56000" y="778731"/>
            <a:ext cx="7008000" cy="960000"/>
          </a:xfrm>
        </p:spPr>
        <p:txBody>
          <a:bodyPr/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3" hasCustomPrompt="1"/>
          </p:nvPr>
        </p:nvSpPr>
        <p:spPr>
          <a:xfrm>
            <a:off x="4656667" y="4460331"/>
            <a:ext cx="7008000" cy="18974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65991" indent="0">
              <a:buNone/>
              <a:defRPr sz="2667">
                <a:solidFill>
                  <a:schemeClr val="accent6">
                    <a:lumMod val="75000"/>
                    <a:lumOff val="25000"/>
                  </a:schemeClr>
                </a:solidFill>
              </a:defRPr>
            </a:lvl2pPr>
            <a:lvl3pPr marL="815980" indent="0">
              <a:buNone/>
              <a:defRPr sz="2667">
                <a:solidFill>
                  <a:schemeClr val="accent6">
                    <a:lumMod val="75000"/>
                    <a:lumOff val="25000"/>
                  </a:schemeClr>
                </a:solidFill>
              </a:defRPr>
            </a:lvl3pPr>
            <a:lvl4pPr marL="1199970" indent="0">
              <a:buNone/>
              <a:defRPr sz="2667">
                <a:solidFill>
                  <a:schemeClr val="accent6">
                    <a:lumMod val="75000"/>
                    <a:lumOff val="25000"/>
                  </a:schemeClr>
                </a:solidFill>
              </a:defRPr>
            </a:lvl4pPr>
            <a:lvl5pPr marL="1583960" indent="0">
              <a:buNone/>
              <a:defRPr sz="2667">
                <a:solidFill>
                  <a:schemeClr val="accent6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i-FI"/>
              <a:t>Kirjoita kuvateksti ja –lähde tähän</a:t>
            </a:r>
          </a:p>
        </p:txBody>
      </p:sp>
    </p:spTree>
    <p:extLst>
      <p:ext uri="{BB962C8B-B14F-4D97-AF65-F5344CB8AC3E}">
        <p14:creationId xmlns:p14="http://schemas.microsoft.com/office/powerpoint/2010/main" val="25765303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E0C4-2B04-4575-90C9-B2559A6B0F5E}" type="datetimeFigureOut">
              <a:rPr lang="fi-FI" smtClean="0"/>
              <a:t>14.5.2020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4752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sanvaih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36000" y="1128000"/>
            <a:ext cx="9144000" cy="240000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36000" y="3600000"/>
            <a:ext cx="9144000" cy="16560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CE8FED5-D933-44C8-9564-D710DB44FAAC}" type="datetime1">
              <a:rPr lang="fi-FI" smtClean="0"/>
              <a:t>14.5.2020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[Alatunnisteteksti]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4021735"/>
      </p:ext>
    </p:extLst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llinen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E0C4-2B04-4575-90C9-B2559A6B0F5E}" type="datetimeFigureOut">
              <a:rPr lang="fi-FI" smtClean="0"/>
              <a:t>14.5.2020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02181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9615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yntikortt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E0C4-2B04-4575-90C9-B2559A6B0F5E}" type="datetimeFigureOut">
              <a:rPr lang="fi-FI" smtClean="0"/>
              <a:t>14.5.2020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1097280"/>
            <a:ext cx="5544000" cy="473155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fi-FI"/>
              <a:t>Etunimi Sukunimi</a:t>
            </a:r>
            <a:br>
              <a:rPr lang="fi-FI"/>
            </a:br>
            <a:r>
              <a:rPr lang="fi-FI"/>
              <a:t>tehtävänimike</a:t>
            </a:r>
            <a:br>
              <a:rPr lang="fi-FI"/>
            </a:br>
            <a:r>
              <a:rPr lang="fi-FI"/>
              <a:t/>
            </a:r>
            <a:br>
              <a:rPr lang="fi-FI"/>
            </a:br>
            <a:r>
              <a:rPr lang="fi-FI"/>
              <a:t>p. 00 0000 000, 000 000 000</a:t>
            </a:r>
            <a:br>
              <a:rPr lang="fi-FI"/>
            </a:br>
            <a:r>
              <a:rPr lang="fi-FI" err="1"/>
              <a:t>etunimi.sukunimi@yrittajat.fi</a:t>
            </a:r>
            <a:r>
              <a:rPr lang="fi-FI"/>
              <a:t/>
            </a:r>
            <a:br>
              <a:rPr lang="fi-FI"/>
            </a:br>
            <a:r>
              <a:rPr lang="fi-FI"/>
              <a:t/>
            </a:r>
            <a:br>
              <a:rPr lang="fi-FI"/>
            </a:br>
            <a:r>
              <a:rPr lang="fi-FI"/>
              <a:t>Twitter:</a:t>
            </a:r>
            <a:br>
              <a:rPr lang="fi-FI"/>
            </a:br>
            <a:r>
              <a:rPr lang="fi-FI"/>
              <a:t>Instagram:</a:t>
            </a:r>
            <a:br>
              <a:rPr lang="fi-FI"/>
            </a:br>
            <a:r>
              <a:rPr lang="fi-FI"/>
              <a:t>Facebook:</a:t>
            </a:r>
            <a:br>
              <a:rPr lang="fi-FI"/>
            </a:br>
            <a:r>
              <a:rPr lang="fi-FI"/>
              <a:t/>
            </a:r>
            <a:br>
              <a:rPr lang="fi-FI"/>
            </a:br>
            <a:r>
              <a:rPr lang="fi-FI" err="1"/>
              <a:t>yrittajat.fi</a:t>
            </a:r>
            <a:endParaRPr lang="fi-FI"/>
          </a:p>
        </p:txBody>
      </p:sp>
      <p:sp>
        <p:nvSpPr>
          <p:cNvPr id="8" name="Kuvan paikkamerkki 7"/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1097280"/>
            <a:ext cx="6096000" cy="4731552"/>
          </a:xfrm>
          <a:noFill/>
        </p:spPr>
        <p:txBody>
          <a:bodyPr anchor="ctr"/>
          <a:lstStyle>
            <a:lvl1pPr marL="239994" indent="0" algn="ctr">
              <a:spcBef>
                <a:spcPts val="0"/>
              </a:spcBef>
              <a:buNone/>
              <a:defRPr sz="2667"/>
            </a:lvl1pPr>
          </a:lstStyle>
          <a:p>
            <a:r>
              <a:rPr lang="fi-FI"/>
              <a:t>Vedä kuva paikkamerkkiin tai</a:t>
            </a:r>
            <a:br>
              <a:rPr lang="fi-FI"/>
            </a:br>
            <a:r>
              <a:rPr lang="fi-FI"/>
              <a:t>lisää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0939466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di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546" y="2237780"/>
            <a:ext cx="6132909" cy="238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0093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err="1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52000" y="881191"/>
            <a:ext cx="10992000" cy="4805314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2667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1EFF7-5DA1-B642-A01A-1298BC74CE2E}" type="datetime1">
              <a:rPr lang="fi-FI" smtClean="0"/>
              <a:t>14.5.2020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[Alatunnisteteksti]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Tekstin paikkamerkki 13"/>
          <p:cNvSpPr>
            <a:spLocks noGrp="1"/>
          </p:cNvSpPr>
          <p:nvPr>
            <p:ph type="body" sz="quarter" idx="13"/>
          </p:nvPr>
        </p:nvSpPr>
        <p:spPr>
          <a:xfrm>
            <a:off x="552000" y="5925277"/>
            <a:ext cx="10992000" cy="396000"/>
          </a:xfrm>
        </p:spPr>
        <p:txBody>
          <a:bodyPr>
            <a:noAutofit/>
          </a:bodyPr>
          <a:lstStyle>
            <a:lvl1pPr marL="0" indent="0">
              <a:buNone/>
              <a:defRPr sz="2133" i="1">
                <a:solidFill>
                  <a:srgbClr val="404040"/>
                </a:solidFill>
              </a:defRPr>
            </a:lvl1pPr>
            <a:lvl2pPr marL="455989" indent="0">
              <a:buNone/>
              <a:defRPr sz="1600"/>
            </a:lvl2pPr>
            <a:lvl3pPr marL="839979" indent="0">
              <a:buNone/>
              <a:defRPr sz="1600"/>
            </a:lvl3pPr>
            <a:lvl4pPr marL="1223969" indent="0">
              <a:buNone/>
              <a:defRPr sz="1600"/>
            </a:lvl4pPr>
            <a:lvl5pPr marL="160796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7029352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err="1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52000" y="297224"/>
            <a:ext cx="10972800" cy="864000"/>
          </a:xfrm>
          <a:ln>
            <a:noFill/>
          </a:ln>
        </p:spPr>
        <p:txBody>
          <a:bodyPr tIns="0" bIns="0" anchor="b">
            <a:noAutofit/>
          </a:bodyPr>
          <a:lstStyle>
            <a:lvl1pPr algn="l">
              <a:defRPr sz="3733"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52000" y="1440000"/>
            <a:ext cx="10992000" cy="4212000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667">
                <a:solidFill>
                  <a:schemeClr val="bg1"/>
                </a:solidFill>
              </a:defRPr>
            </a:lvl2pPr>
            <a:lvl3pPr>
              <a:defRPr sz="2667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1EFF7-5DA1-B642-A01A-1298BC74CE2E}" type="datetime1">
              <a:rPr lang="fi-FI" smtClean="0"/>
              <a:t>14.5.2020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[Alatunnisteteksti]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cxnSp>
        <p:nvCxnSpPr>
          <p:cNvPr id="10" name="Suora yhdysviiva 9"/>
          <p:cNvCxnSpPr/>
          <p:nvPr/>
        </p:nvCxnSpPr>
        <p:spPr>
          <a:xfrm>
            <a:off x="552000" y="1228647"/>
            <a:ext cx="10992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in paikkamerkki 13"/>
          <p:cNvSpPr>
            <a:spLocks noGrp="1"/>
          </p:cNvSpPr>
          <p:nvPr>
            <p:ph type="body" sz="quarter" idx="13"/>
          </p:nvPr>
        </p:nvSpPr>
        <p:spPr>
          <a:xfrm>
            <a:off x="552000" y="5925277"/>
            <a:ext cx="10992000" cy="396000"/>
          </a:xfrm>
        </p:spPr>
        <p:txBody>
          <a:bodyPr>
            <a:noAutofit/>
          </a:bodyPr>
          <a:lstStyle>
            <a:lvl1pPr marL="0" indent="0">
              <a:buNone/>
              <a:defRPr sz="2133" i="1">
                <a:solidFill>
                  <a:srgbClr val="404040"/>
                </a:solidFill>
              </a:defRPr>
            </a:lvl1pPr>
            <a:lvl2pPr marL="455989" indent="0">
              <a:buNone/>
              <a:defRPr sz="1600"/>
            </a:lvl2pPr>
            <a:lvl3pPr marL="839979" indent="0">
              <a:buNone/>
              <a:defRPr sz="1600"/>
            </a:lvl3pPr>
            <a:lvl4pPr marL="1223969" indent="0">
              <a:buNone/>
              <a:defRPr sz="1600"/>
            </a:lvl4pPr>
            <a:lvl5pPr marL="160796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953443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sanvaihto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36000" y="1128000"/>
            <a:ext cx="9144000" cy="2400000"/>
          </a:xfrm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36000" y="3600000"/>
            <a:ext cx="9144000" cy="16560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CE8FED5-D933-44C8-9564-D710DB44FAAC}" type="datetime1">
              <a:rPr lang="fi-FI" smtClean="0"/>
              <a:t>14.5.2020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[Alatunnisteteksti]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30A00A45-5EE7-4C10-8E10-A75FF849C9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75" b="-564"/>
          <a:stretch/>
        </p:blipFill>
        <p:spPr bwMode="black">
          <a:xfrm>
            <a:off x="9555888" y="18055"/>
            <a:ext cx="2340000" cy="92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44424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llinen 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14000" y="776532"/>
            <a:ext cx="10795468" cy="12000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14000" y="2024532"/>
            <a:ext cx="10795468" cy="1344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7" name="Suorakulmio 6"/>
          <p:cNvSpPr/>
          <p:nvPr/>
        </p:nvSpPr>
        <p:spPr bwMode="ltGray">
          <a:xfrm>
            <a:off x="9128560" y="3431685"/>
            <a:ext cx="3078000" cy="3429000"/>
          </a:xfrm>
          <a:prstGeom prst="rect">
            <a:avLst/>
          </a:prstGeom>
          <a:solidFill>
            <a:srgbClr val="00A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 err="1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459038" y="4690463"/>
            <a:ext cx="2346257" cy="911447"/>
          </a:xfrm>
          <a:prstGeom prst="rect">
            <a:avLst/>
          </a:prstGeom>
        </p:spPr>
      </p:pic>
      <p:sp>
        <p:nvSpPr>
          <p:cNvPr id="14" name="Kuvan paikkamerkki 13">
            <a:extLst>
              <a:ext uri="{FF2B5EF4-FFF2-40B4-BE49-F238E27FC236}">
                <a16:creationId xmlns:a16="http://schemas.microsoft.com/office/drawing/2014/main" id="{58BF3A17-CBF0-4A75-A58C-DF4A63495EE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3431685"/>
            <a:ext cx="9139203" cy="3429000"/>
          </a:xfrm>
          <a:custGeom>
            <a:avLst/>
            <a:gdLst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54358 h 3429000"/>
              <a:gd name="connsiteX3" fmla="*/ 8475776 w 9139203"/>
              <a:gd name="connsiteY3" fmla="*/ 993655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39203" h="3429000">
                <a:moveTo>
                  <a:pt x="0" y="0"/>
                </a:moveTo>
                <a:lnTo>
                  <a:pt x="9139203" y="0"/>
                </a:lnTo>
                <a:lnTo>
                  <a:pt x="9139203" y="554358"/>
                </a:lnTo>
                <a:lnTo>
                  <a:pt x="8475776" y="993655"/>
                </a:lnTo>
                <a:lnTo>
                  <a:pt x="9139203" y="1432952"/>
                </a:lnTo>
                <a:lnTo>
                  <a:pt x="9139203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10584" indent="0" algn="ctr">
              <a:buNone/>
              <a:tabLst/>
              <a:defRPr/>
            </a:lvl1pPr>
          </a:lstStyle>
          <a:p>
            <a:r>
              <a:rPr lang="fi-FI"/>
              <a:t>Vedä kuva paikkamerkkiin tai </a:t>
            </a:r>
            <a:br>
              <a:rPr lang="fi-FI"/>
            </a:br>
            <a:r>
              <a:rPr lang="fi-FI"/>
              <a:t>lisää napsauttamalla kuvaketta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8FED5-D933-44C8-9564-D710DB44FAAC}" type="datetime1">
              <a:rPr lang="fi-FI" smtClean="0"/>
              <a:t>14.5.2020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[Alatunnisteteksti]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414000" y="6516000"/>
            <a:ext cx="576000" cy="324000"/>
          </a:xfrm>
        </p:spPr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sp>
        <p:nvSpPr>
          <p:cNvPr id="15" name="Kolmio 9">
            <a:extLst>
              <a:ext uri="{FF2B5EF4-FFF2-40B4-BE49-F238E27FC236}">
                <a16:creationId xmlns:a16="http://schemas.microsoft.com/office/drawing/2014/main" id="{75A302AC-973C-4C9F-B64C-275B843D6E09}"/>
              </a:ext>
            </a:extLst>
          </p:cNvPr>
          <p:cNvSpPr/>
          <p:nvPr/>
        </p:nvSpPr>
        <p:spPr bwMode="ltGray">
          <a:xfrm rot="16200000">
            <a:off x="8356994" y="4091882"/>
            <a:ext cx="883212" cy="666915"/>
          </a:xfrm>
          <a:prstGeom prst="triangle">
            <a:avLst/>
          </a:prstGeom>
          <a:solidFill>
            <a:srgbClr val="00A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 err="1"/>
          </a:p>
        </p:txBody>
      </p:sp>
    </p:spTree>
    <p:extLst>
      <p:ext uri="{BB962C8B-B14F-4D97-AF65-F5344CB8AC3E}">
        <p14:creationId xmlns:p14="http://schemas.microsoft.com/office/powerpoint/2010/main" val="222637972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diagrammi ja lä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4000" y="1416000"/>
            <a:ext cx="11248354" cy="432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5856000"/>
            <a:ext cx="9714000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/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 dirty="0"/>
              <a:t>Lisää lähdetieto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8FED5-D933-44C8-9564-D710DB44FAAC}" type="datetime1">
              <a:rPr lang="fi-FI" smtClean="0"/>
              <a:t>14.5.2020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[Alatunnisteteksti]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uora yhdysviiva 7"/>
          <p:cNvCxnSpPr/>
          <p:nvPr/>
        </p:nvCxnSpPr>
        <p:spPr>
          <a:xfrm>
            <a:off x="414000" y="5841312"/>
            <a:ext cx="1125813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tsikko 8">
            <a:extLst>
              <a:ext uri="{FF2B5EF4-FFF2-40B4-BE49-F238E27FC236}">
                <a16:creationId xmlns:a16="http://schemas.microsoft.com/office/drawing/2014/main" id="{09AE56AE-2C12-4176-879E-9B5423F76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60411859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sisältö ja lä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4000" y="1416000"/>
            <a:ext cx="11248354" cy="432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8FED5-D933-44C8-9564-D710DB44FAAC}" type="datetime1">
              <a:rPr lang="fi-FI" smtClean="0"/>
              <a:t>14.5.2020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[Alatunnisteteksti]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5856000"/>
            <a:ext cx="9714000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/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/>
              <a:t>Lisää lähdetieto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09862509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416000"/>
            <a:ext cx="5510474" cy="4535083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51880" y="1416000"/>
            <a:ext cx="5510474" cy="4535083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5A26-E7EB-42B7-B05A-8F0C149E23CB}" type="datetime1">
              <a:rPr lang="fi-FI" smtClean="0"/>
              <a:t>14.5.2020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[Alatunnisteteksti]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0381782D-255F-4853-838D-BA013CF68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537768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image" Target="../media/image6.png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41"/>
          <a:stretch/>
        </p:blipFill>
        <p:spPr>
          <a:xfrm>
            <a:off x="9552790" y="18056"/>
            <a:ext cx="2340000" cy="913763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14000" y="0"/>
            <a:ext cx="9138790" cy="1116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14000" y="1416000"/>
            <a:ext cx="11248354" cy="46800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880000" y="6515944"/>
            <a:ext cx="1248000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CE8FED5-D933-44C8-9564-D710DB44FAAC}" type="datetime1">
              <a:rPr lang="fi-FI" smtClean="0"/>
              <a:t>14.5.2020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28000" y="6515944"/>
            <a:ext cx="7752000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i-FI"/>
              <a:t>[Alatunnisteteksti]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14000" y="6515944"/>
            <a:ext cx="576000" cy="324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843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9" r:id="rId1"/>
    <p:sldLayoutId id="2147484450" r:id="rId2"/>
    <p:sldLayoutId id="2147484451" r:id="rId3"/>
    <p:sldLayoutId id="2147484452" r:id="rId4"/>
    <p:sldLayoutId id="2147484453" r:id="rId5"/>
    <p:sldLayoutId id="2147484454" r:id="rId6"/>
    <p:sldLayoutId id="2147484455" r:id="rId7"/>
    <p:sldLayoutId id="2147484456" r:id="rId8"/>
    <p:sldLayoutId id="2147484457" r:id="rId9"/>
    <p:sldLayoutId id="2147484458" r:id="rId10"/>
    <p:sldLayoutId id="2147484459" r:id="rId11"/>
    <p:sldLayoutId id="2147484460" r:id="rId12"/>
    <p:sldLayoutId id="2147484461" r:id="rId13"/>
    <p:sldLayoutId id="2147484462" r:id="rId14"/>
    <p:sldLayoutId id="2147484463" r:id="rId15"/>
    <p:sldLayoutId id="2147484464" r:id="rId16"/>
    <p:sldLayoutId id="2147484465" r:id="rId17"/>
    <p:sldLayoutId id="2147484466" r:id="rId18"/>
    <p:sldLayoutId id="2147484467" r:id="rId19"/>
    <p:sldLayoutId id="2147484468" r:id="rId20"/>
    <p:sldLayoutId id="2147484469" r:id="rId21"/>
    <p:sldLayoutId id="2147484470" r:id="rId22"/>
  </p:sldLayoutIdLst>
  <p:hf sldNum="0" hdr="0" ftr="0" dt="0"/>
  <p:txStyles>
    <p:titleStyle>
      <a:lvl1pPr algn="l" defTabSz="914377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9994" indent="-239994" algn="l" defTabSz="914377" rtl="0" eaLnBrk="1" latinLnBrk="0" hangingPunct="1">
        <a:spcBef>
          <a:spcPct val="20000"/>
        </a:spcBef>
        <a:buClr>
          <a:srgbClr val="000000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9984" indent="-263993" algn="l" defTabSz="914377" rtl="0" eaLnBrk="1" latinLnBrk="0" hangingPunct="1">
        <a:spcBef>
          <a:spcPct val="20000"/>
        </a:spcBef>
        <a:buClr>
          <a:srgbClr val="000000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55974" indent="-239994" algn="l" defTabSz="914377" rtl="0" eaLnBrk="1" latinLnBrk="0" hangingPunct="1">
        <a:spcBef>
          <a:spcPct val="20000"/>
        </a:spcBef>
        <a:buClr>
          <a:srgbClr val="000000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39964" indent="-239994" algn="l" defTabSz="914377" rtl="0" eaLnBrk="1" latinLnBrk="0" hangingPunct="1">
        <a:spcBef>
          <a:spcPct val="20000"/>
        </a:spcBef>
        <a:buClr>
          <a:srgbClr val="000000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954" indent="-239994" algn="l" defTabSz="914377" rtl="0" eaLnBrk="1" latinLnBrk="0" hangingPunct="1">
        <a:spcBef>
          <a:spcPct val="20000"/>
        </a:spcBef>
        <a:buClr>
          <a:srgbClr val="000000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207945" indent="-239994" algn="l" defTabSz="914377" rtl="0" eaLnBrk="1" latinLnBrk="0" hangingPunct="1">
        <a:spcBef>
          <a:spcPct val="20000"/>
        </a:spcBef>
        <a:buClr>
          <a:srgbClr val="000000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2615935" indent="-239994" algn="l" defTabSz="914377" rtl="0" eaLnBrk="1" latinLnBrk="0" hangingPunct="1">
        <a:spcBef>
          <a:spcPct val="20000"/>
        </a:spcBef>
        <a:buClr>
          <a:srgbClr val="000000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924" indent="-239994" algn="l" defTabSz="914377" rtl="0" eaLnBrk="1" latinLnBrk="0" hangingPunct="1">
        <a:spcBef>
          <a:spcPct val="20000"/>
        </a:spcBef>
        <a:buClr>
          <a:srgbClr val="000000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3407915" indent="-239994" algn="l" defTabSz="914377" rtl="0" eaLnBrk="1" latinLnBrk="0" hangingPunct="1">
        <a:spcBef>
          <a:spcPct val="20000"/>
        </a:spcBef>
        <a:buClr>
          <a:srgbClr val="000000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3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14000" y="0"/>
            <a:ext cx="11248354" cy="1116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14000" y="1416000"/>
            <a:ext cx="11248354" cy="46800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880000" y="6515944"/>
            <a:ext cx="1248000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8E0C4-2B04-4575-90C9-B2559A6B0F5E}" type="datetimeFigureOut">
              <a:rPr lang="fi-FI" smtClean="0"/>
              <a:t>14.5.2020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28000" y="6515944"/>
            <a:ext cx="7752000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14000" y="6515944"/>
            <a:ext cx="576000" cy="324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0FF9C760-D67C-8A4A-93E9-1632314E487E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2790" y="0"/>
            <a:ext cx="2639209" cy="114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708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2" r:id="rId1"/>
    <p:sldLayoutId id="2147484473" r:id="rId2"/>
    <p:sldLayoutId id="2147484474" r:id="rId3"/>
    <p:sldLayoutId id="2147484475" r:id="rId4"/>
    <p:sldLayoutId id="2147484476" r:id="rId5"/>
    <p:sldLayoutId id="2147484477" r:id="rId6"/>
    <p:sldLayoutId id="2147484478" r:id="rId7"/>
    <p:sldLayoutId id="2147484479" r:id="rId8"/>
    <p:sldLayoutId id="2147484480" r:id="rId9"/>
    <p:sldLayoutId id="2147484481" r:id="rId10"/>
    <p:sldLayoutId id="2147484482" r:id="rId11"/>
    <p:sldLayoutId id="2147484483" r:id="rId12"/>
    <p:sldLayoutId id="2147484484" r:id="rId13"/>
    <p:sldLayoutId id="2147484485" r:id="rId14"/>
    <p:sldLayoutId id="2147484486" r:id="rId15"/>
    <p:sldLayoutId id="2147484487" r:id="rId16"/>
    <p:sldLayoutId id="2147484488" r:id="rId17"/>
    <p:sldLayoutId id="2147484489" r:id="rId18"/>
    <p:sldLayoutId id="2147484490" r:id="rId19"/>
    <p:sldLayoutId id="2147484491" r:id="rId20"/>
    <p:sldLayoutId id="2147484492" r:id="rId21"/>
    <p:sldLayoutId id="2147484493" r:id="rId22"/>
    <p:sldLayoutId id="2147484494" r:id="rId23"/>
  </p:sldLayoutIdLst>
  <p:txStyles>
    <p:titleStyle>
      <a:lvl1pPr algn="l" defTabSz="914377" rtl="0" eaLnBrk="1" latinLnBrk="0" hangingPunct="1">
        <a:spcBef>
          <a:spcPct val="0"/>
        </a:spcBef>
        <a:buNone/>
        <a:defRPr sz="2800" b="1" kern="1200">
          <a:solidFill>
            <a:schemeClr val="accent6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39994" indent="-239994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9984" indent="-263993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55974" indent="-239994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439964" indent="-239994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954" indent="-239994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207945" indent="-239994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615935" indent="-239994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924" indent="-239994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3407915" indent="-239994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4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idx="4294967295"/>
          </p:nvPr>
        </p:nvSpPr>
        <p:spPr>
          <a:xfrm>
            <a:off x="433754" y="776288"/>
            <a:ext cx="10361246" cy="1200150"/>
          </a:xfrm>
        </p:spPr>
        <p:txBody>
          <a:bodyPr/>
          <a:lstStyle/>
          <a:p>
            <a:r>
              <a:rPr lang="fi-FI" sz="2400" b="0" dirty="0"/>
              <a:t>Kommenttipuheenvuoro</a:t>
            </a:r>
            <a:r>
              <a:rPr lang="fi-FI" sz="4000" dirty="0">
                <a:solidFill>
                  <a:schemeClr val="tx1"/>
                </a:solidFill>
              </a:rPr>
              <a:t/>
            </a:r>
            <a:br>
              <a:rPr lang="fi-FI" sz="4000" dirty="0">
                <a:solidFill>
                  <a:schemeClr val="tx1"/>
                </a:solidFill>
              </a:rPr>
            </a:br>
            <a:r>
              <a:rPr lang="fi-FI" sz="4000" dirty="0">
                <a:solidFill>
                  <a:schemeClr val="tx1"/>
                </a:solidFill>
              </a:rPr>
              <a:t>Korona ja </a:t>
            </a:r>
            <a:r>
              <a:rPr lang="fi-FI" sz="4000" dirty="0">
                <a:solidFill>
                  <a:schemeClr val="tx2"/>
                </a:solidFill>
              </a:rPr>
              <a:t>yritysten digiloikka 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4294967295"/>
          </p:nvPr>
        </p:nvSpPr>
        <p:spPr>
          <a:xfrm>
            <a:off x="433752" y="2024063"/>
            <a:ext cx="10361247" cy="1344612"/>
          </a:xfrm>
        </p:spPr>
        <p:txBody>
          <a:bodyPr vert="horz" lIns="0" tIns="45720" rIns="0" bIns="45720" rtlCol="0" anchor="t">
            <a:noAutofit/>
          </a:bodyPr>
          <a:lstStyle/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Digi- ja koulutusasioiden päällikkö </a:t>
            </a:r>
            <a:r>
              <a:rPr lang="fi-FI" b="1" dirty="0"/>
              <a:t>Joonas Mikkilä</a:t>
            </a:r>
            <a:r>
              <a:rPr lang="fi-FI" dirty="0"/>
              <a:t/>
            </a:r>
            <a:br>
              <a:rPr lang="fi-FI" dirty="0"/>
            </a:br>
            <a:r>
              <a:rPr lang="fi-FI" dirty="0"/>
              <a:t>Twitter: @</a:t>
            </a:r>
            <a:r>
              <a:rPr lang="fi-FI" dirty="0" err="1"/>
              <a:t>JoonasMikkila</a:t>
            </a:r>
            <a:r>
              <a:rPr lang="fi-FI" dirty="0"/>
              <a:t> #yrittäjät</a:t>
            </a:r>
          </a:p>
        </p:txBody>
      </p:sp>
      <p:pic>
        <p:nvPicPr>
          <p:cNvPr id="6" name="Kuva 5" descr="Kuva, joka sisältää kohteen henkilö, pöytä, sisä, mies&#10;&#10;Kuvaus luotu automaattisesti">
            <a:extLst>
              <a:ext uri="{FF2B5EF4-FFF2-40B4-BE49-F238E27FC236}">
                <a16:creationId xmlns:a16="http://schemas.microsoft.com/office/drawing/2014/main" id="{B7740088-54AD-4A41-AF73-BD9105547A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9365" y="3511295"/>
            <a:ext cx="4836673" cy="3346705"/>
          </a:xfrm>
          <a:custGeom>
            <a:avLst/>
            <a:gdLst>
              <a:gd name="connsiteX0" fmla="*/ 1549963 w 4836673"/>
              <a:gd name="connsiteY0" fmla="*/ 0 h 3346705"/>
              <a:gd name="connsiteX1" fmla="*/ 4836673 w 4836673"/>
              <a:gd name="connsiteY1" fmla="*/ 0 h 3346705"/>
              <a:gd name="connsiteX2" fmla="*/ 3286710 w 4836673"/>
              <a:gd name="connsiteY2" fmla="*/ 3346705 h 3346705"/>
              <a:gd name="connsiteX3" fmla="*/ 3281133 w 4836673"/>
              <a:gd name="connsiteY3" fmla="*/ 3346705 h 3346705"/>
              <a:gd name="connsiteX4" fmla="*/ 2214905 w 4836673"/>
              <a:gd name="connsiteY4" fmla="*/ 3346705 h 3346705"/>
              <a:gd name="connsiteX5" fmla="*/ 0 w 4836673"/>
              <a:gd name="connsiteY5" fmla="*/ 3346705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36673" h="3346705">
                <a:moveTo>
                  <a:pt x="1549963" y="0"/>
                </a:moveTo>
                <a:lnTo>
                  <a:pt x="4836673" y="0"/>
                </a:lnTo>
                <a:lnTo>
                  <a:pt x="3286710" y="3346705"/>
                </a:lnTo>
                <a:lnTo>
                  <a:pt x="3281133" y="3346705"/>
                </a:lnTo>
                <a:lnTo>
                  <a:pt x="2214905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5" name="Kuva 4" descr="Kuva, joka sisältää kohteen henkilö, vaatetus, mies, seisominen&#10;&#10;Kuvaus luotu automaattisesti">
            <a:extLst>
              <a:ext uri="{FF2B5EF4-FFF2-40B4-BE49-F238E27FC236}">
                <a16:creationId xmlns:a16="http://schemas.microsoft.com/office/drawing/2014/main" id="{2085B703-D790-2B45-BD76-9848376984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" b="-4"/>
          <a:stretch/>
        </p:blipFill>
        <p:spPr>
          <a:xfrm>
            <a:off x="7967349" y="3523018"/>
            <a:ext cx="4224651" cy="3346705"/>
          </a:xfrm>
          <a:custGeom>
            <a:avLst/>
            <a:gdLst>
              <a:gd name="connsiteX0" fmla="*/ 1549963 w 4224651"/>
              <a:gd name="connsiteY0" fmla="*/ 0 h 3346705"/>
              <a:gd name="connsiteX1" fmla="*/ 1555540 w 4224651"/>
              <a:gd name="connsiteY1" fmla="*/ 0 h 3346705"/>
              <a:gd name="connsiteX2" fmla="*/ 2621768 w 4224651"/>
              <a:gd name="connsiteY2" fmla="*/ 0 h 3346705"/>
              <a:gd name="connsiteX3" fmla="*/ 4224651 w 4224651"/>
              <a:gd name="connsiteY3" fmla="*/ 0 h 3346705"/>
              <a:gd name="connsiteX4" fmla="*/ 4224651 w 4224651"/>
              <a:gd name="connsiteY4" fmla="*/ 3346705 h 3346705"/>
              <a:gd name="connsiteX5" fmla="*/ 0 w 4224651"/>
              <a:gd name="connsiteY5" fmla="*/ 3346705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24651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4224651" y="0"/>
                </a:lnTo>
                <a:lnTo>
                  <a:pt x="4224651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7" name="Kuva 6" descr="Kuva, joka sisältää kohteen henkilö, sisä, mies, pitäminen&#10;&#10;Kuvaus luotu automaattisesti">
            <a:extLst>
              <a:ext uri="{FF2B5EF4-FFF2-40B4-BE49-F238E27FC236}">
                <a16:creationId xmlns:a16="http://schemas.microsoft.com/office/drawing/2014/main" id="{AC240E30-3409-D048-A7FD-E4343B2862E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-11723" y="3512915"/>
            <a:ext cx="5859777" cy="3346695"/>
          </a:xfrm>
          <a:custGeom>
            <a:avLst/>
            <a:gdLst>
              <a:gd name="connsiteX0" fmla="*/ 0 w 5859797"/>
              <a:gd name="connsiteY0" fmla="*/ 0 h 3346705"/>
              <a:gd name="connsiteX1" fmla="*/ 5859797 w 5859797"/>
              <a:gd name="connsiteY1" fmla="*/ 0 h 3346705"/>
              <a:gd name="connsiteX2" fmla="*/ 4309834 w 5859797"/>
              <a:gd name="connsiteY2" fmla="*/ 3346705 h 3346705"/>
              <a:gd name="connsiteX3" fmla="*/ 4304257 w 5859797"/>
              <a:gd name="connsiteY3" fmla="*/ 3346705 h 3346705"/>
              <a:gd name="connsiteX4" fmla="*/ 3238029 w 5859797"/>
              <a:gd name="connsiteY4" fmla="*/ 3346705 h 3346705"/>
              <a:gd name="connsiteX5" fmla="*/ 0 w 5859797"/>
              <a:gd name="connsiteY5" fmla="*/ 3346705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59797" h="3346705">
                <a:moveTo>
                  <a:pt x="0" y="0"/>
                </a:moveTo>
                <a:lnTo>
                  <a:pt x="5859797" y="0"/>
                </a:lnTo>
                <a:lnTo>
                  <a:pt x="4309834" y="3346705"/>
                </a:lnTo>
                <a:lnTo>
                  <a:pt x="4304257" y="3346705"/>
                </a:lnTo>
                <a:lnTo>
                  <a:pt x="3238029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3D7C1644-D120-894D-A19C-84ED8019D0B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3694" y="5461490"/>
            <a:ext cx="2346257" cy="91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84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n paikkamerkki 4">
            <a:extLst>
              <a:ext uri="{FF2B5EF4-FFF2-40B4-BE49-F238E27FC236}">
                <a16:creationId xmlns:a16="http://schemas.microsoft.com/office/drawing/2014/main" id="{A3A30F99-819F-43F7-AECB-9EEAAF0F071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576" b="657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F51FA4DB-E609-4876-BA62-B8C2C3450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Digiloikka on vielä ilmassa</a:t>
            </a:r>
            <a:br>
              <a:rPr lang="fi-FI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i-FI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i-FI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i-FI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tarjolla vasta </a:t>
            </a:r>
            <a:r>
              <a:rPr lang="fi-FI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alustavia havaintoja </a:t>
            </a:r>
            <a:endParaRPr lang="fi-FI" sz="5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EB1C5B5-DC7F-4783-A95B-B296883058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8938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BF60149A-0D81-492E-A124-FF1BEFF4CC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4760289"/>
              </p:ext>
            </p:extLst>
          </p:nvPr>
        </p:nvGraphicFramePr>
        <p:xfrm>
          <a:off x="407368" y="1556792"/>
          <a:ext cx="10873208" cy="467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Otsikko 1">
            <a:extLst>
              <a:ext uri="{FF2B5EF4-FFF2-40B4-BE49-F238E27FC236}">
                <a16:creationId xmlns:a16="http://schemas.microsoft.com/office/drawing/2014/main" id="{3598A290-4990-49F7-8A80-DFDB8A15B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207274"/>
            <a:ext cx="9433048" cy="1116000"/>
          </a:xfrm>
        </p:spPr>
        <p:txBody>
          <a:bodyPr/>
          <a:lstStyle/>
          <a:p>
            <a:r>
              <a:rPr lang="fi-FI" sz="2400" dirty="0"/>
              <a:t>Alustavia havaintoja yrittäjiltä:</a:t>
            </a:r>
            <a:r>
              <a:rPr lang="fi-FI" dirty="0"/>
              <a:t/>
            </a:r>
            <a:br>
              <a:rPr lang="fi-FI" dirty="0"/>
            </a:br>
            <a:r>
              <a:rPr lang="fi-FI" sz="3200" dirty="0">
                <a:solidFill>
                  <a:schemeClr val="tx2"/>
                </a:solidFill>
              </a:rPr>
              <a:t>Neljä yritysten digiloikan suuntaa</a:t>
            </a:r>
            <a:endParaRPr lang="fi-FI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258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n paikkamerkki 4">
            <a:extLst>
              <a:ext uri="{FF2B5EF4-FFF2-40B4-BE49-F238E27FC236}">
                <a16:creationId xmlns:a16="http://schemas.microsoft.com/office/drawing/2014/main" id="{63147ECF-92D0-4039-90B6-E737B750AA0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13" b="78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2AF795F9-05A3-4C30-9B4F-31FC92E56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091" y="3456000"/>
            <a:ext cx="11169818" cy="2847818"/>
          </a:xfrm>
        </p:spPr>
        <p:txBody>
          <a:bodyPr/>
          <a:lstStyle/>
          <a:p>
            <a:r>
              <a:rPr lang="fi-FI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kysymys kriisin jälkihoitoon</a:t>
            </a:r>
            <a:r>
              <a:rPr lang="fi-FI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i-FI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i-FI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i-FI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i-FI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miten </a:t>
            </a:r>
            <a:r>
              <a:rPr lang="fi-FI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politiikkatoimin</a:t>
            </a:r>
            <a:r>
              <a:rPr lang="fi-FI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edistetään </a:t>
            </a:r>
            <a:r>
              <a:rPr lang="fi-FI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digiloikan jatkuvuutta</a:t>
            </a:r>
            <a:r>
              <a:rPr lang="fi-FI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i-FI" sz="5400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910C524-427A-46A0-9B1F-EF64A6622E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6724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A416E242-A4C6-4F45-97E6-B0EF9986B1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3485210"/>
              </p:ext>
            </p:extLst>
          </p:nvPr>
        </p:nvGraphicFramePr>
        <p:xfrm>
          <a:off x="414338" y="1416050"/>
          <a:ext cx="11247437" cy="467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tsikko 2">
            <a:extLst>
              <a:ext uri="{FF2B5EF4-FFF2-40B4-BE49-F238E27FC236}">
                <a16:creationId xmlns:a16="http://schemas.microsoft.com/office/drawing/2014/main" id="{B333835C-2A8A-45AC-8B7B-B056468BB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999" y="0"/>
            <a:ext cx="11247437" cy="1116000"/>
          </a:xfrm>
        </p:spPr>
        <p:txBody>
          <a:bodyPr/>
          <a:lstStyle/>
          <a:p>
            <a:r>
              <a:rPr lang="fi-FI" sz="2400" dirty="0"/>
              <a:t>Alustavia havaintoja yrittäjiltä:</a:t>
            </a:r>
            <a:r>
              <a:rPr lang="fi-FI" dirty="0"/>
              <a:t/>
            </a:r>
            <a:br>
              <a:rPr lang="fi-FI" dirty="0"/>
            </a:br>
            <a:r>
              <a:rPr lang="fi-FI" sz="2800" dirty="0">
                <a:solidFill>
                  <a:schemeClr val="tx2"/>
                </a:solidFill>
              </a:rPr>
              <a:t>Yritysten digiloikkaa edistävien politiikkatoimien kokonaisuuksia</a:t>
            </a:r>
            <a:endParaRPr lang="fi-FI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879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5" descr="Kuva, joka sisältää kohteen kannettava, tietokone, käyttäminen, istuminen&#10;&#10;Kuvaus luotu automaattisesti">
            <a:extLst>
              <a:ext uri="{FF2B5EF4-FFF2-40B4-BE49-F238E27FC236}">
                <a16:creationId xmlns:a16="http://schemas.microsoft.com/office/drawing/2014/main" id="{2E11044D-832C-4D0B-A6D7-FE209E6C0DE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4" b="1734"/>
          <a:stretch>
            <a:fillRect/>
          </a:stretch>
        </p:blipFill>
        <p:spPr/>
      </p:pic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39323A1-9D52-463B-BEDB-1179CD839B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Otsikko 2">
            <a:extLst>
              <a:ext uri="{FF2B5EF4-FFF2-40B4-BE49-F238E27FC236}">
                <a16:creationId xmlns:a16="http://schemas.microsoft.com/office/drawing/2014/main" id="{724C294F-F544-43F1-9B61-C39F4BA74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348" y="3140968"/>
            <a:ext cx="11737303" cy="2847818"/>
          </a:xfrm>
        </p:spPr>
        <p:txBody>
          <a:bodyPr/>
          <a:lstStyle/>
          <a:p>
            <a:r>
              <a:rPr lang="fi-FI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Digiloikka pitenee myös muualla</a:t>
            </a:r>
            <a:r>
              <a:rPr lang="fi-FI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i-FI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i-FI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i-FI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i-FI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Suomella</a:t>
            </a:r>
            <a:r>
              <a:rPr lang="fi-FI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ei varaa tippua </a:t>
            </a:r>
            <a:r>
              <a:rPr lang="fi-FI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teknologia-aallon</a:t>
            </a:r>
            <a:r>
              <a:rPr lang="fi-FI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harjalta</a:t>
            </a:r>
            <a:endParaRPr lang="fi-FI" sz="5400" dirty="0"/>
          </a:p>
        </p:txBody>
      </p:sp>
    </p:spTree>
    <p:extLst>
      <p:ext uri="{BB962C8B-B14F-4D97-AF65-F5344CB8AC3E}">
        <p14:creationId xmlns:p14="http://schemas.microsoft.com/office/powerpoint/2010/main" val="3322485661"/>
      </p:ext>
    </p:extLst>
  </p:cSld>
  <p:clrMapOvr>
    <a:masterClrMapping/>
  </p:clrMapOvr>
</p:sld>
</file>

<file path=ppt/theme/theme1.xml><?xml version="1.0" encoding="utf-8"?>
<a:theme xmlns:a="http://schemas.openxmlformats.org/drawingml/2006/main" name="Suomen Yrittajat">
  <a:themeElements>
    <a:clrScheme name="Suomen Yrittajat">
      <a:dk1>
        <a:sysClr val="windowText" lastClr="000000"/>
      </a:dk1>
      <a:lt1>
        <a:sysClr val="window" lastClr="FFFFFF"/>
      </a:lt1>
      <a:dk2>
        <a:srgbClr val="00A3DA"/>
      </a:dk2>
      <a:lt2>
        <a:srgbClr val="EEECE1"/>
      </a:lt2>
      <a:accent1>
        <a:srgbClr val="00A3DA"/>
      </a:accent1>
      <a:accent2>
        <a:srgbClr val="000000"/>
      </a:accent2>
      <a:accent3>
        <a:srgbClr val="919191"/>
      </a:accent3>
      <a:accent4>
        <a:srgbClr val="E9573F"/>
      </a:accent4>
      <a:accent5>
        <a:srgbClr val="78BD53"/>
      </a:accent5>
      <a:accent6>
        <a:srgbClr val="114A90"/>
      </a:accent6>
      <a:hlink>
        <a:srgbClr val="00A3DA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50000"/>
          </a:schemeClr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1">
              <a:lumMod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Y_PowerPoint.potx" id="{19A87F38-8497-41DC-800A-1A85418D52D6}" vid="{1248F3D7-C595-46AE-9C95-15DAF02788B7}"/>
    </a:ext>
  </a:extLst>
</a:theme>
</file>

<file path=ppt/theme/theme2.xml><?xml version="1.0" encoding="utf-8"?>
<a:theme xmlns:a="http://schemas.openxmlformats.org/drawingml/2006/main" name="SuomenYrittajat169">
  <a:themeElements>
    <a:clrScheme name="Suomen Yrittäjät">
      <a:dk1>
        <a:sysClr val="windowText" lastClr="000000"/>
      </a:dk1>
      <a:lt1>
        <a:sysClr val="window" lastClr="FFFFFF"/>
      </a:lt1>
      <a:dk2>
        <a:srgbClr val="00A3DA"/>
      </a:dk2>
      <a:lt2>
        <a:srgbClr val="EEECE1"/>
      </a:lt2>
      <a:accent1>
        <a:srgbClr val="00A3DA"/>
      </a:accent1>
      <a:accent2>
        <a:srgbClr val="BCE4F6"/>
      </a:accent2>
      <a:accent3>
        <a:srgbClr val="F19048"/>
      </a:accent3>
      <a:accent4>
        <a:srgbClr val="FED139"/>
      </a:accent4>
      <a:accent5>
        <a:srgbClr val="93C26B"/>
      </a:accent5>
      <a:accent6>
        <a:srgbClr val="000000"/>
      </a:accent6>
      <a:hlink>
        <a:srgbClr val="00A3DA"/>
      </a:hlink>
      <a:folHlink>
        <a:srgbClr val="F1904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50000"/>
          </a:schemeClr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1">
              <a:lumMod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Y_Mika_Nuppu_keskiviikko" id="{DE49DEAF-1D97-6149-B074-6E7861C28858}" vid="{2DB806A3-AC4B-E44D-83F9-3BAA47595AD3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D654F17EFC689B4DB61464252A2B3BD1" ma:contentTypeVersion="2" ma:contentTypeDescription="Luo uusi asiakirja." ma:contentTypeScope="" ma:versionID="14de90bb9519dd7652c3951157d4260b">
  <xsd:schema xmlns:xsd="http://www.w3.org/2001/XMLSchema" xmlns:xs="http://www.w3.org/2001/XMLSchema" xmlns:p="http://schemas.microsoft.com/office/2006/metadata/properties" xmlns:ns1="http://schemas.microsoft.com/sharepoint/v3" xmlns:ns2="a0c7317f-dcb9-485d-84da-bf6fec3725ca" targetNamespace="http://schemas.microsoft.com/office/2006/metadata/properties" ma:root="true" ma:fieldsID="075bb428ab317359a8466732f5c8b89a" ns1:_="" ns2:_="">
    <xsd:import namespace="http://schemas.microsoft.com/sharepoint/v3"/>
    <xsd:import namespace="a0c7317f-dcb9-485d-84da-bf6fec3725c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Ajoituksen alkamispäivämäärä" ma:description="Ajoituksen alkamispäivämäärä on julkaisuominaisuuden luoma sivustosarake. Sillä määritetään päivämäärä ja kellonaika, jolloin vierailijat näkevät sivuston ensimmäisen kerran." ma:hidden="true" ma:internalName="PublishingStartDate">
      <xsd:simpleType>
        <xsd:restriction base="dms:Unknown"/>
      </xsd:simpleType>
    </xsd:element>
    <xsd:element name="PublishingExpirationDate" ma:index="12" nillable="true" ma:displayName="Ajoituksen päättymispäivämäärä" ma:description="Ajoituksen päättymispäivämäärä on julkaisuominaisuuden luoma sivustosarake. Sillä määritetään päivämäärä ja kellonaika, jolloin vierailijat eivät enää näe tätä sivustoa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c7317f-dcb9-485d-84da-bf6fec3725c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Tiedostotunnisteen arvo" ma:description="Tälle kohteelle määritetyn tiedostotunnisteen arvo." ma:internalName="_dlc_DocId" ma:readOnly="true">
      <xsd:simpleType>
        <xsd:restriction base="dms:Text"/>
      </xsd:simpleType>
    </xsd:element>
    <xsd:element name="_dlc_DocIdUrl" ma:index="9" nillable="true" ma:displayName="Tiedostotunniste" ma:description="Tämän tiedoston pysyvä linkki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ysyvä tunniste" ma:description="Tunniste säilytetään lisättäessä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a0c7317f-dcb9-485d-84da-bf6fec3725ca">Z3KAZQXCTMCE-1165040914-42</_dlc_DocId>
    <_dlc_DocIdUrl xmlns="a0c7317f-dcb9-485d-84da-bf6fec3725ca">
      <Url>https://sisalto.eduskunta.fi/FI/valiokunnat/tulevaisuusvaliokunta/_layouts/15/DocIdRedir.aspx?ID=Z3KAZQXCTMCE-1165040914-42</Url>
      <Description>Z3KAZQXCTMCE-1165040914-42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1729D118-974F-43E9-80F0-2B868AB5478E}"/>
</file>

<file path=customXml/itemProps2.xml><?xml version="1.0" encoding="utf-8"?>
<ds:datastoreItem xmlns:ds="http://schemas.openxmlformats.org/officeDocument/2006/customXml" ds:itemID="{A8059637-5CF9-4171-8029-FC92BA6ACBEF}"/>
</file>

<file path=customXml/itemProps3.xml><?xml version="1.0" encoding="utf-8"?>
<ds:datastoreItem xmlns:ds="http://schemas.openxmlformats.org/officeDocument/2006/customXml" ds:itemID="{0D208F2B-A01F-412C-A346-E5F642B333EE}"/>
</file>

<file path=customXml/itemProps4.xml><?xml version="1.0" encoding="utf-8"?>
<ds:datastoreItem xmlns:ds="http://schemas.openxmlformats.org/officeDocument/2006/customXml" ds:itemID="{290AA831-C9FA-4CF6-8286-0DEE2D8CE387}"/>
</file>

<file path=docProps/app.xml><?xml version="1.0" encoding="utf-8"?>
<Properties xmlns="http://schemas.openxmlformats.org/officeDocument/2006/extended-properties" xmlns:vt="http://schemas.openxmlformats.org/officeDocument/2006/docPropsVTypes">
  <Template>SY_PowerPoint</Template>
  <TotalTime>150</TotalTime>
  <Words>150</Words>
  <Application>Microsoft Office PowerPoint</Application>
  <PresentationFormat>Laajakuva</PresentationFormat>
  <Paragraphs>21</Paragraphs>
  <Slides>6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6</vt:i4>
      </vt:variant>
    </vt:vector>
  </HeadingPairs>
  <TitlesOfParts>
    <vt:vector size="10" baseType="lpstr">
      <vt:lpstr>Arial</vt:lpstr>
      <vt:lpstr>Calibri</vt:lpstr>
      <vt:lpstr>Suomen Yrittajat</vt:lpstr>
      <vt:lpstr>SuomenYrittajat169</vt:lpstr>
      <vt:lpstr>Kommenttipuheenvuoro Korona ja yritysten digiloikka </vt:lpstr>
      <vt:lpstr>Digiloikka on vielä ilmassa  tarjolla vasta alustavia havaintoja </vt:lpstr>
      <vt:lpstr>Alustavia havaintoja yrittäjiltä: Neljä yritysten digiloikan suuntaa</vt:lpstr>
      <vt:lpstr>kysymys kriisin jälkihoitoon  miten politiikkatoimin edistetään digiloikan jatkuvuutta?</vt:lpstr>
      <vt:lpstr>Alustavia havaintoja yrittäjiltä: Yritysten digiloikkaa edistävien politiikkatoimien kokonaisuuksia</vt:lpstr>
      <vt:lpstr>Digiloikka pitenee myös muualla  Suomella ei varaa tippua teknologia-aallon harjalta</vt:lpstr>
    </vt:vector>
  </TitlesOfParts>
  <Company>Suomen Yrittäjät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Tervetuloa Yrittäjille</dc:title>
  <dc:creator>Joonas Mikkilä</dc:creator>
  <cp:lastModifiedBy>Suonsilta Danita</cp:lastModifiedBy>
  <cp:revision>1</cp:revision>
  <dcterms:created xsi:type="dcterms:W3CDTF">2020-05-12T09:47:28Z</dcterms:created>
  <dcterms:modified xsi:type="dcterms:W3CDTF">2020-05-14T05:42:18Z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0x010100D654F17EFC689B4DB61464252A2B3BD1</vt:lpwstr>
  </property>
  <property fmtid="{D5CDD505-2E9C-101B-9397-08002B2CF9AE}" pid="3" name="_dlc_DocIdItemGuid">
    <vt:lpwstr>0d405de2-5343-4895-89a4-975123051b25</vt:lpwstr>
  </property>
</Properties>
</file>