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6.xml" ContentType="application/vnd.openxmlformats-officedocument.theme+xml"/>
  <Override PartName="/ppt/theme/theme7.xml" ContentType="application/vnd.openxmlformats-officedocument.theme+xml"/>
  <Override PartName="/ppt/charts/style2.xml" ContentType="application/vnd.ms-office.chartstyle+xml"/>
  <Override PartName="/ppt/charts/chart4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53" r:id="rId2"/>
    <p:sldMasterId id="2147483676" r:id="rId3"/>
    <p:sldMasterId id="2147483689" r:id="rId4"/>
    <p:sldMasterId id="2147483704" r:id="rId5"/>
  </p:sldMasterIdLst>
  <p:notesMasterIdLst>
    <p:notesMasterId r:id="rId18"/>
  </p:notesMasterIdLst>
  <p:handoutMasterIdLst>
    <p:handoutMasterId r:id="rId19"/>
  </p:handoutMasterIdLst>
  <p:sldIdLst>
    <p:sldId id="426" r:id="rId6"/>
    <p:sldId id="380" r:id="rId7"/>
    <p:sldId id="428" r:id="rId8"/>
    <p:sldId id="429" r:id="rId9"/>
    <p:sldId id="430" r:id="rId10"/>
    <p:sldId id="431" r:id="rId11"/>
    <p:sldId id="419" r:id="rId12"/>
    <p:sldId id="432" r:id="rId13"/>
    <p:sldId id="294" r:id="rId14"/>
    <p:sldId id="297" r:id="rId15"/>
    <p:sldId id="303" r:id="rId16"/>
    <p:sldId id="304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18C"/>
    <a:srgbClr val="E5097F"/>
    <a:srgbClr val="F2652B"/>
    <a:srgbClr val="7DCDC8"/>
    <a:srgbClr val="F26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7C2B28-D8CC-4569-880B-F21EA15B584F}" v="14" dt="2020-05-14T09:44:05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uni Paakkinen" userId="481c1458-9ceb-444d-a8db-a1e40222e5c6" providerId="ADAL" clId="{FF7C2B28-D8CC-4569-880B-F21EA15B584F}"/>
    <pc:docChg chg="undo custSel addSld delSld modSld sldOrd">
      <pc:chgData name="Jouni Paakkinen" userId="481c1458-9ceb-444d-a8db-a1e40222e5c6" providerId="ADAL" clId="{FF7C2B28-D8CC-4569-880B-F21EA15B584F}" dt="2020-05-14T10:50:28.659" v="3333" actId="20577"/>
      <pc:docMkLst>
        <pc:docMk/>
      </pc:docMkLst>
      <pc:sldChg chg="addSp delSp modSp del mod ord">
        <pc:chgData name="Jouni Paakkinen" userId="481c1458-9ceb-444d-a8db-a1e40222e5c6" providerId="ADAL" clId="{FF7C2B28-D8CC-4569-880B-F21EA15B584F}" dt="2020-05-14T10:11:54.060" v="2877"/>
        <pc:sldMkLst>
          <pc:docMk/>
          <pc:sldMk cId="2377183328" sldId="294"/>
        </pc:sldMkLst>
        <pc:spChg chg="add del mod">
          <ac:chgData name="Jouni Paakkinen" userId="481c1458-9ceb-444d-a8db-a1e40222e5c6" providerId="ADAL" clId="{FF7C2B28-D8CC-4569-880B-F21EA15B584F}" dt="2020-05-14T09:32:10.046" v="1152" actId="478"/>
          <ac:spMkLst>
            <pc:docMk/>
            <pc:sldMk cId="2377183328" sldId="294"/>
            <ac:spMk id="2" creationId="{B3B09393-DDA5-4058-B800-96BE18D37B5A}"/>
          </ac:spMkLst>
        </pc:spChg>
        <pc:spChg chg="add mod">
          <ac:chgData name="Jouni Paakkinen" userId="481c1458-9ceb-444d-a8db-a1e40222e5c6" providerId="ADAL" clId="{FF7C2B28-D8CC-4569-880B-F21EA15B584F}" dt="2020-05-14T09:33:06.845" v="1208" actId="20577"/>
          <ac:spMkLst>
            <pc:docMk/>
            <pc:sldMk cId="2377183328" sldId="294"/>
            <ac:spMk id="3" creationId="{6ACBB9F9-B49E-4C48-9863-3110C8F21A8F}"/>
          </ac:spMkLst>
        </pc:spChg>
        <pc:spChg chg="mod">
          <ac:chgData name="Jouni Paakkinen" userId="481c1458-9ceb-444d-a8db-a1e40222e5c6" providerId="ADAL" clId="{FF7C2B28-D8CC-4569-880B-F21EA15B584F}" dt="2020-05-14T09:32:02.982" v="1150"/>
          <ac:spMkLst>
            <pc:docMk/>
            <pc:sldMk cId="2377183328" sldId="294"/>
            <ac:spMk id="4" creationId="{329E3694-5550-49CF-AD4C-BCEA34BBEB14}"/>
          </ac:spMkLst>
        </pc:spChg>
        <pc:graphicFrameChg chg="mod">
          <ac:chgData name="Jouni Paakkinen" userId="481c1458-9ceb-444d-a8db-a1e40222e5c6" providerId="ADAL" clId="{FF7C2B28-D8CC-4569-880B-F21EA15B584F}" dt="2020-05-14T09:32:19.726" v="1153" actId="1076"/>
          <ac:graphicFrameMkLst>
            <pc:docMk/>
            <pc:sldMk cId="2377183328" sldId="294"/>
            <ac:graphicFrameMk id="6" creationId="{8F47078A-F061-49B0-93BA-264A054B8297}"/>
          </ac:graphicFrameMkLst>
        </pc:graphicFrameChg>
      </pc:sldChg>
      <pc:sldChg chg="del">
        <pc:chgData name="Jouni Paakkinen" userId="481c1458-9ceb-444d-a8db-a1e40222e5c6" providerId="ADAL" clId="{FF7C2B28-D8CC-4569-880B-F21EA15B584F}" dt="2020-05-14T10:26:03.484" v="3062"/>
        <pc:sldMkLst>
          <pc:docMk/>
          <pc:sldMk cId="2877726576" sldId="296"/>
        </pc:sldMkLst>
      </pc:sldChg>
      <pc:sldChg chg="ord">
        <pc:chgData name="Jouni Paakkinen" userId="481c1458-9ceb-444d-a8db-a1e40222e5c6" providerId="ADAL" clId="{FF7C2B28-D8CC-4569-880B-F21EA15B584F}" dt="2020-05-14T10:07:51.095" v="2868"/>
        <pc:sldMkLst>
          <pc:docMk/>
          <pc:sldMk cId="1322763093" sldId="297"/>
        </pc:sldMkLst>
      </pc:sldChg>
      <pc:sldChg chg="add del">
        <pc:chgData name="Jouni Paakkinen" userId="481c1458-9ceb-444d-a8db-a1e40222e5c6" providerId="ADAL" clId="{FF7C2B28-D8CC-4569-880B-F21EA15B584F}" dt="2020-05-14T10:24:07.324" v="3052" actId="47"/>
        <pc:sldMkLst>
          <pc:docMk/>
          <pc:sldMk cId="604915084" sldId="303"/>
        </pc:sldMkLst>
      </pc:sldChg>
      <pc:sldChg chg="modSp add del mod">
        <pc:chgData name="Jouni Paakkinen" userId="481c1458-9ceb-444d-a8db-a1e40222e5c6" providerId="ADAL" clId="{FF7C2B28-D8CC-4569-880B-F21EA15B584F}" dt="2020-05-14T10:24:06.933" v="3051" actId="47"/>
        <pc:sldMkLst>
          <pc:docMk/>
          <pc:sldMk cId="368374543" sldId="304"/>
        </pc:sldMkLst>
        <pc:spChg chg="mod">
          <ac:chgData name="Jouni Paakkinen" userId="481c1458-9ceb-444d-a8db-a1e40222e5c6" providerId="ADAL" clId="{FF7C2B28-D8CC-4569-880B-F21EA15B584F}" dt="2020-05-14T10:20:02.925" v="3006" actId="20577"/>
          <ac:spMkLst>
            <pc:docMk/>
            <pc:sldMk cId="368374543" sldId="304"/>
            <ac:spMk id="3" creationId="{E073E435-08E3-4A38-84DB-F6A9ECEE1C81}"/>
          </ac:spMkLst>
        </pc:spChg>
      </pc:sldChg>
      <pc:sldChg chg="modSp del mod">
        <pc:chgData name="Jouni Paakkinen" userId="481c1458-9ceb-444d-a8db-a1e40222e5c6" providerId="ADAL" clId="{FF7C2B28-D8CC-4569-880B-F21EA15B584F}" dt="2020-05-14T10:06:36.440" v="2860" actId="47"/>
        <pc:sldMkLst>
          <pc:docMk/>
          <pc:sldMk cId="2158223283" sldId="310"/>
        </pc:sldMkLst>
        <pc:spChg chg="mod">
          <ac:chgData name="Jouni Paakkinen" userId="481c1458-9ceb-444d-a8db-a1e40222e5c6" providerId="ADAL" clId="{FF7C2B28-D8CC-4569-880B-F21EA15B584F}" dt="2020-05-14T09:44:09.817" v="1713" actId="20577"/>
          <ac:spMkLst>
            <pc:docMk/>
            <pc:sldMk cId="2158223283" sldId="310"/>
            <ac:spMk id="4" creationId="{91003EAA-80E3-45D7-8074-76F4E31EEA94}"/>
          </ac:spMkLst>
        </pc:spChg>
      </pc:sldChg>
      <pc:sldChg chg="addSp delSp del mod ord">
        <pc:chgData name="Jouni Paakkinen" userId="481c1458-9ceb-444d-a8db-a1e40222e5c6" providerId="ADAL" clId="{FF7C2B28-D8CC-4569-880B-F21EA15B584F}" dt="2020-05-14T10:25:06.356" v="3061" actId="47"/>
        <pc:sldMkLst>
          <pc:docMk/>
          <pc:sldMk cId="3031433610" sldId="346"/>
        </pc:sldMkLst>
        <pc:picChg chg="add del">
          <ac:chgData name="Jouni Paakkinen" userId="481c1458-9ceb-444d-a8db-a1e40222e5c6" providerId="ADAL" clId="{FF7C2B28-D8CC-4569-880B-F21EA15B584F}" dt="2020-05-14T10:25:04.592" v="3060" actId="478"/>
          <ac:picMkLst>
            <pc:docMk/>
            <pc:sldMk cId="3031433610" sldId="346"/>
            <ac:picMk id="4" creationId="{00000000-0000-0000-0000-000000000000}"/>
          </ac:picMkLst>
        </pc:picChg>
      </pc:sldChg>
      <pc:sldChg chg="modSp">
        <pc:chgData name="Jouni Paakkinen" userId="481c1458-9ceb-444d-a8db-a1e40222e5c6" providerId="ADAL" clId="{FF7C2B28-D8CC-4569-880B-F21EA15B584F}" dt="2020-05-14T09:56:16.967" v="2859" actId="20577"/>
        <pc:sldMkLst>
          <pc:docMk/>
          <pc:sldMk cId="2161500867" sldId="380"/>
        </pc:sldMkLst>
        <pc:spChg chg="mod">
          <ac:chgData name="Jouni Paakkinen" userId="481c1458-9ceb-444d-a8db-a1e40222e5c6" providerId="ADAL" clId="{FF7C2B28-D8CC-4569-880B-F21EA15B584F}" dt="2020-05-14T09:56:16.967" v="2859" actId="20577"/>
          <ac:spMkLst>
            <pc:docMk/>
            <pc:sldMk cId="2161500867" sldId="380"/>
            <ac:spMk id="3" creationId="{00000000-0000-0000-0000-000000000000}"/>
          </ac:spMkLst>
        </pc:spChg>
      </pc:sldChg>
      <pc:sldChg chg="del">
        <pc:chgData name="Jouni Paakkinen" userId="481c1458-9ceb-444d-a8db-a1e40222e5c6" providerId="ADAL" clId="{FF7C2B28-D8CC-4569-880B-F21EA15B584F}" dt="2020-05-14T09:53:09.584" v="2828" actId="47"/>
        <pc:sldMkLst>
          <pc:docMk/>
          <pc:sldMk cId="2642513185" sldId="393"/>
        </pc:sldMkLst>
      </pc:sldChg>
      <pc:sldChg chg="addSp delSp modSp mod ord">
        <pc:chgData name="Jouni Paakkinen" userId="481c1458-9ceb-444d-a8db-a1e40222e5c6" providerId="ADAL" clId="{FF7C2B28-D8CC-4569-880B-F21EA15B584F}" dt="2020-05-14T10:19:32.024" v="2962"/>
        <pc:sldMkLst>
          <pc:docMk/>
          <pc:sldMk cId="2156984990" sldId="419"/>
        </pc:sldMkLst>
        <pc:spChg chg="add del mod">
          <ac:chgData name="Jouni Paakkinen" userId="481c1458-9ceb-444d-a8db-a1e40222e5c6" providerId="ADAL" clId="{FF7C2B28-D8CC-4569-880B-F21EA15B584F}" dt="2020-05-14T09:53:41.552" v="2834" actId="478"/>
          <ac:spMkLst>
            <pc:docMk/>
            <pc:sldMk cId="2156984990" sldId="419"/>
            <ac:spMk id="2" creationId="{8C784C68-92D9-4880-9081-33C8FFEC90D1}"/>
          </ac:spMkLst>
        </pc:spChg>
        <pc:spChg chg="mod">
          <ac:chgData name="Jouni Paakkinen" userId="481c1458-9ceb-444d-a8db-a1e40222e5c6" providerId="ADAL" clId="{FF7C2B28-D8CC-4569-880B-F21EA15B584F}" dt="2020-05-14T09:53:34.748" v="2833" actId="1076"/>
          <ac:spMkLst>
            <pc:docMk/>
            <pc:sldMk cId="2156984990" sldId="419"/>
            <ac:spMk id="40964" creationId="{00000000-0000-0000-0000-000000000000}"/>
          </ac:spMkLst>
        </pc:spChg>
        <pc:spChg chg="mod">
          <ac:chgData name="Jouni Paakkinen" userId="481c1458-9ceb-444d-a8db-a1e40222e5c6" providerId="ADAL" clId="{FF7C2B28-D8CC-4569-880B-F21EA15B584F}" dt="2020-05-14T09:54:54.694" v="2844" actId="20577"/>
          <ac:spMkLst>
            <pc:docMk/>
            <pc:sldMk cId="2156984990" sldId="419"/>
            <ac:spMk id="40965" creationId="{00000000-0000-0000-0000-000000000000}"/>
          </ac:spMkLst>
        </pc:spChg>
        <pc:picChg chg="mod">
          <ac:chgData name="Jouni Paakkinen" userId="481c1458-9ceb-444d-a8db-a1e40222e5c6" providerId="ADAL" clId="{FF7C2B28-D8CC-4569-880B-F21EA15B584F}" dt="2020-05-14T09:54:59.063" v="2845" actId="1076"/>
          <ac:picMkLst>
            <pc:docMk/>
            <pc:sldMk cId="2156984990" sldId="419"/>
            <ac:picMk id="5" creationId="{D0E84CC4-8ECF-4C72-8302-0024ACAF09D7}"/>
          </ac:picMkLst>
        </pc:picChg>
        <pc:picChg chg="mod">
          <ac:chgData name="Jouni Paakkinen" userId="481c1458-9ceb-444d-a8db-a1e40222e5c6" providerId="ADAL" clId="{FF7C2B28-D8CC-4569-880B-F21EA15B584F}" dt="2020-05-14T09:54:59.063" v="2845" actId="1076"/>
          <ac:picMkLst>
            <pc:docMk/>
            <pc:sldMk cId="2156984990" sldId="419"/>
            <ac:picMk id="40966" creationId="{00000000-0000-0000-0000-000000000000}"/>
          </ac:picMkLst>
        </pc:picChg>
      </pc:sldChg>
      <pc:sldChg chg="del">
        <pc:chgData name="Jouni Paakkinen" userId="481c1458-9ceb-444d-a8db-a1e40222e5c6" providerId="ADAL" clId="{FF7C2B28-D8CC-4569-880B-F21EA15B584F}" dt="2020-05-14T09:53:09.584" v="2828" actId="47"/>
        <pc:sldMkLst>
          <pc:docMk/>
          <pc:sldMk cId="2375346974" sldId="420"/>
        </pc:sldMkLst>
      </pc:sldChg>
      <pc:sldChg chg="del">
        <pc:chgData name="Jouni Paakkinen" userId="481c1458-9ceb-444d-a8db-a1e40222e5c6" providerId="ADAL" clId="{FF7C2B28-D8CC-4569-880B-F21EA15B584F}" dt="2020-05-14T09:53:09.584" v="2828" actId="47"/>
        <pc:sldMkLst>
          <pc:docMk/>
          <pc:sldMk cId="816127693" sldId="421"/>
        </pc:sldMkLst>
      </pc:sldChg>
      <pc:sldChg chg="del">
        <pc:chgData name="Jouni Paakkinen" userId="481c1458-9ceb-444d-a8db-a1e40222e5c6" providerId="ADAL" clId="{FF7C2B28-D8CC-4569-880B-F21EA15B584F}" dt="2020-05-14T09:53:09.584" v="2828" actId="47"/>
        <pc:sldMkLst>
          <pc:docMk/>
          <pc:sldMk cId="1177483771" sldId="422"/>
        </pc:sldMkLst>
      </pc:sldChg>
      <pc:sldChg chg="del">
        <pc:chgData name="Jouni Paakkinen" userId="481c1458-9ceb-444d-a8db-a1e40222e5c6" providerId="ADAL" clId="{FF7C2B28-D8CC-4569-880B-F21EA15B584F}" dt="2020-05-14T09:53:09.584" v="2828" actId="47"/>
        <pc:sldMkLst>
          <pc:docMk/>
          <pc:sldMk cId="2674167108" sldId="423"/>
        </pc:sldMkLst>
      </pc:sldChg>
      <pc:sldChg chg="del">
        <pc:chgData name="Jouni Paakkinen" userId="481c1458-9ceb-444d-a8db-a1e40222e5c6" providerId="ADAL" clId="{FF7C2B28-D8CC-4569-880B-F21EA15B584F}" dt="2020-05-14T09:53:09.584" v="2828" actId="47"/>
        <pc:sldMkLst>
          <pc:docMk/>
          <pc:sldMk cId="3431551955" sldId="424"/>
        </pc:sldMkLst>
      </pc:sldChg>
      <pc:sldChg chg="del">
        <pc:chgData name="Jouni Paakkinen" userId="481c1458-9ceb-444d-a8db-a1e40222e5c6" providerId="ADAL" clId="{FF7C2B28-D8CC-4569-880B-F21EA15B584F}" dt="2020-05-14T09:53:09.584" v="2828" actId="47"/>
        <pc:sldMkLst>
          <pc:docMk/>
          <pc:sldMk cId="2373295366" sldId="425"/>
        </pc:sldMkLst>
      </pc:sldChg>
      <pc:sldChg chg="modSp">
        <pc:chgData name="Jouni Paakkinen" userId="481c1458-9ceb-444d-a8db-a1e40222e5c6" providerId="ADAL" clId="{FF7C2B28-D8CC-4569-880B-F21EA15B584F}" dt="2020-05-14T09:19:01.319" v="1" actId="1076"/>
        <pc:sldMkLst>
          <pc:docMk/>
          <pc:sldMk cId="2835128688" sldId="426"/>
        </pc:sldMkLst>
        <pc:spChg chg="mod">
          <ac:chgData name="Jouni Paakkinen" userId="481c1458-9ceb-444d-a8db-a1e40222e5c6" providerId="ADAL" clId="{FF7C2B28-D8CC-4569-880B-F21EA15B584F}" dt="2020-05-14T09:19:01.319" v="1" actId="1076"/>
          <ac:spMkLst>
            <pc:docMk/>
            <pc:sldMk cId="2835128688" sldId="426"/>
            <ac:spMk id="3" creationId="{B87DA876-033E-493A-9BC2-92BDDC1838DA}"/>
          </ac:spMkLst>
        </pc:spChg>
        <pc:spChg chg="mod">
          <ac:chgData name="Jouni Paakkinen" userId="481c1458-9ceb-444d-a8db-a1e40222e5c6" providerId="ADAL" clId="{FF7C2B28-D8CC-4569-880B-F21EA15B584F}" dt="2020-05-14T09:18:55.897" v="0"/>
          <ac:spMkLst>
            <pc:docMk/>
            <pc:sldMk cId="2835128688" sldId="426"/>
            <ac:spMk id="4" creationId="{5C00BF4B-C8F4-42AB-AEEB-BA136B1BF8BB}"/>
          </ac:spMkLst>
        </pc:spChg>
      </pc:sldChg>
      <pc:sldChg chg="del">
        <pc:chgData name="Jouni Paakkinen" userId="481c1458-9ceb-444d-a8db-a1e40222e5c6" providerId="ADAL" clId="{FF7C2B28-D8CC-4569-880B-F21EA15B584F}" dt="2020-05-14T09:53:09.584" v="2828" actId="47"/>
        <pc:sldMkLst>
          <pc:docMk/>
          <pc:sldMk cId="2782557454" sldId="427"/>
        </pc:sldMkLst>
      </pc:sldChg>
      <pc:sldChg chg="addSp delSp modSp new mod">
        <pc:chgData name="Jouni Paakkinen" userId="481c1458-9ceb-444d-a8db-a1e40222e5c6" providerId="ADAL" clId="{FF7C2B28-D8CC-4569-880B-F21EA15B584F}" dt="2020-05-14T10:50:28.659" v="3333" actId="20577"/>
        <pc:sldMkLst>
          <pc:docMk/>
          <pc:sldMk cId="2103029532" sldId="428"/>
        </pc:sldMkLst>
        <pc:spChg chg="mod">
          <ac:chgData name="Jouni Paakkinen" userId="481c1458-9ceb-444d-a8db-a1e40222e5c6" providerId="ADAL" clId="{FF7C2B28-D8CC-4569-880B-F21EA15B584F}" dt="2020-05-14T10:50:28.659" v="3333" actId="20577"/>
          <ac:spMkLst>
            <pc:docMk/>
            <pc:sldMk cId="2103029532" sldId="428"/>
            <ac:spMk id="2" creationId="{1DA0EFFA-CD37-4928-99C1-E6210BAB1A9C}"/>
          </ac:spMkLst>
        </pc:spChg>
        <pc:spChg chg="mod">
          <ac:chgData name="Jouni Paakkinen" userId="481c1458-9ceb-444d-a8db-a1e40222e5c6" providerId="ADAL" clId="{FF7C2B28-D8CC-4569-880B-F21EA15B584F}" dt="2020-05-14T10:21:32.276" v="3012" actId="1076"/>
          <ac:spMkLst>
            <pc:docMk/>
            <pc:sldMk cId="2103029532" sldId="428"/>
            <ac:spMk id="3" creationId="{6BE3EC5F-F9AF-4218-8347-D668C8E49C8E}"/>
          </ac:spMkLst>
        </pc:spChg>
        <pc:picChg chg="add del mod">
          <ac:chgData name="Jouni Paakkinen" userId="481c1458-9ceb-444d-a8db-a1e40222e5c6" providerId="ADAL" clId="{FF7C2B28-D8CC-4569-880B-F21EA15B584F}" dt="2020-05-14T10:18:16.844" v="2954" actId="21"/>
          <ac:picMkLst>
            <pc:docMk/>
            <pc:sldMk cId="2103029532" sldId="428"/>
            <ac:picMk id="4" creationId="{B1324FA9-1BBF-4C2E-BAB6-7741382825C0}"/>
          </ac:picMkLst>
        </pc:picChg>
        <pc:picChg chg="add mod ord">
          <ac:chgData name="Jouni Paakkinen" userId="481c1458-9ceb-444d-a8db-a1e40222e5c6" providerId="ADAL" clId="{FF7C2B28-D8CC-4569-880B-F21EA15B584F}" dt="2020-05-14T10:35:12.839" v="3063" actId="167"/>
          <ac:picMkLst>
            <pc:docMk/>
            <pc:sldMk cId="2103029532" sldId="428"/>
            <ac:picMk id="5" creationId="{4E0A3D58-8D62-4F0E-93D8-2301F43449EE}"/>
          </ac:picMkLst>
        </pc:picChg>
      </pc:sldChg>
      <pc:sldChg chg="new del">
        <pc:chgData name="Jouni Paakkinen" userId="481c1458-9ceb-444d-a8db-a1e40222e5c6" providerId="ADAL" clId="{FF7C2B28-D8CC-4569-880B-F21EA15B584F}" dt="2020-05-14T09:19:37.787" v="3" actId="680"/>
        <pc:sldMkLst>
          <pc:docMk/>
          <pc:sldMk cId="3176448057" sldId="428"/>
        </pc:sldMkLst>
      </pc:sldChg>
      <pc:sldChg chg="addSp modSp new mod">
        <pc:chgData name="Jouni Paakkinen" userId="481c1458-9ceb-444d-a8db-a1e40222e5c6" providerId="ADAL" clId="{FF7C2B28-D8CC-4569-880B-F21EA15B584F}" dt="2020-05-14T10:38:15.764" v="3204" actId="20577"/>
        <pc:sldMkLst>
          <pc:docMk/>
          <pc:sldMk cId="2552027354" sldId="429"/>
        </pc:sldMkLst>
        <pc:spChg chg="mod">
          <ac:chgData name="Jouni Paakkinen" userId="481c1458-9ceb-444d-a8db-a1e40222e5c6" providerId="ADAL" clId="{FF7C2B28-D8CC-4569-880B-F21EA15B584F}" dt="2020-05-14T10:38:15.764" v="3204" actId="20577"/>
          <ac:spMkLst>
            <pc:docMk/>
            <pc:sldMk cId="2552027354" sldId="429"/>
            <ac:spMk id="2" creationId="{97BE76D7-E036-4DA3-8BB4-B10A9B0BBC78}"/>
          </ac:spMkLst>
        </pc:spChg>
        <pc:spChg chg="mod">
          <ac:chgData name="Jouni Paakkinen" userId="481c1458-9ceb-444d-a8db-a1e40222e5c6" providerId="ADAL" clId="{FF7C2B28-D8CC-4569-880B-F21EA15B584F}" dt="2020-05-14T10:18:30.971" v="2957" actId="14100"/>
          <ac:spMkLst>
            <pc:docMk/>
            <pc:sldMk cId="2552027354" sldId="429"/>
            <ac:spMk id="3" creationId="{BF7E3BE5-B863-419E-B499-551575D3DDEB}"/>
          </ac:spMkLst>
        </pc:spChg>
        <pc:picChg chg="add mod">
          <ac:chgData name="Jouni Paakkinen" userId="481c1458-9ceb-444d-a8db-a1e40222e5c6" providerId="ADAL" clId="{FF7C2B28-D8CC-4569-880B-F21EA15B584F}" dt="2020-05-14T10:18:26.872" v="2956" actId="1076"/>
          <ac:picMkLst>
            <pc:docMk/>
            <pc:sldMk cId="2552027354" sldId="429"/>
            <ac:picMk id="4" creationId="{E11B5745-2244-41ED-996C-06147C121705}"/>
          </ac:picMkLst>
        </pc:picChg>
      </pc:sldChg>
      <pc:sldChg chg="addSp modSp new mod ord">
        <pc:chgData name="Jouni Paakkinen" userId="481c1458-9ceb-444d-a8db-a1e40222e5c6" providerId="ADAL" clId="{FF7C2B28-D8CC-4569-880B-F21EA15B584F}" dt="2020-05-14T10:47:07.438" v="3297" actId="14100"/>
        <pc:sldMkLst>
          <pc:docMk/>
          <pc:sldMk cId="3811766046" sldId="430"/>
        </pc:sldMkLst>
        <pc:spChg chg="mod">
          <ac:chgData name="Jouni Paakkinen" userId="481c1458-9ceb-444d-a8db-a1e40222e5c6" providerId="ADAL" clId="{FF7C2B28-D8CC-4569-880B-F21EA15B584F}" dt="2020-05-14T10:47:07.438" v="3297" actId="14100"/>
          <ac:spMkLst>
            <pc:docMk/>
            <pc:sldMk cId="3811766046" sldId="430"/>
            <ac:spMk id="2" creationId="{3577D893-0E18-4077-8DAC-6A240C814A1E}"/>
          </ac:spMkLst>
        </pc:spChg>
        <pc:spChg chg="mod">
          <ac:chgData name="Jouni Paakkinen" userId="481c1458-9ceb-444d-a8db-a1e40222e5c6" providerId="ADAL" clId="{FF7C2B28-D8CC-4569-880B-F21EA15B584F}" dt="2020-05-14T10:15:02.282" v="2880" actId="14100"/>
          <ac:spMkLst>
            <pc:docMk/>
            <pc:sldMk cId="3811766046" sldId="430"/>
            <ac:spMk id="3" creationId="{338C9E6E-C018-493C-9A61-04A1B784A897}"/>
          </ac:spMkLst>
        </pc:spChg>
        <pc:picChg chg="add mod ord">
          <ac:chgData name="Jouni Paakkinen" userId="481c1458-9ceb-444d-a8db-a1e40222e5c6" providerId="ADAL" clId="{FF7C2B28-D8CC-4569-880B-F21EA15B584F}" dt="2020-05-14T10:46:56.690" v="3294" actId="14100"/>
          <ac:picMkLst>
            <pc:docMk/>
            <pc:sldMk cId="3811766046" sldId="430"/>
            <ac:picMk id="4" creationId="{88C345C7-FBF2-4774-B777-806620555EFB}"/>
          </ac:picMkLst>
        </pc:picChg>
      </pc:sldChg>
      <pc:sldChg chg="modSp new mod ord">
        <pc:chgData name="Jouni Paakkinen" userId="481c1458-9ceb-444d-a8db-a1e40222e5c6" providerId="ADAL" clId="{FF7C2B28-D8CC-4569-880B-F21EA15B584F}" dt="2020-05-14T10:44:01.337" v="3246" actId="20577"/>
        <pc:sldMkLst>
          <pc:docMk/>
          <pc:sldMk cId="1096201295" sldId="431"/>
        </pc:sldMkLst>
        <pc:spChg chg="mod">
          <ac:chgData name="Jouni Paakkinen" userId="481c1458-9ceb-444d-a8db-a1e40222e5c6" providerId="ADAL" clId="{FF7C2B28-D8CC-4569-880B-F21EA15B584F}" dt="2020-05-14T10:44:01.337" v="3246" actId="20577"/>
          <ac:spMkLst>
            <pc:docMk/>
            <pc:sldMk cId="1096201295" sldId="431"/>
            <ac:spMk id="2" creationId="{79849A31-2A21-4437-B6F8-80B6327F5058}"/>
          </ac:spMkLst>
        </pc:spChg>
        <pc:spChg chg="mod">
          <ac:chgData name="Jouni Paakkinen" userId="481c1458-9ceb-444d-a8db-a1e40222e5c6" providerId="ADAL" clId="{FF7C2B28-D8CC-4569-880B-F21EA15B584F}" dt="2020-05-14T09:51:42.698" v="2715" actId="14100"/>
          <ac:spMkLst>
            <pc:docMk/>
            <pc:sldMk cId="1096201295" sldId="431"/>
            <ac:spMk id="3" creationId="{471B018F-4061-4544-BA30-39A49E1CC85C}"/>
          </ac:spMkLst>
        </pc:spChg>
      </pc:sldChg>
      <pc:sldChg chg="delSp modSp new mod ord">
        <pc:chgData name="Jouni Paakkinen" userId="481c1458-9ceb-444d-a8db-a1e40222e5c6" providerId="ADAL" clId="{FF7C2B28-D8CC-4569-880B-F21EA15B584F}" dt="2020-05-14T10:24:37.082" v="3056"/>
        <pc:sldMkLst>
          <pc:docMk/>
          <pc:sldMk cId="2387348899" sldId="432"/>
        </pc:sldMkLst>
        <pc:spChg chg="del">
          <ac:chgData name="Jouni Paakkinen" userId="481c1458-9ceb-444d-a8db-a1e40222e5c6" providerId="ADAL" clId="{FF7C2B28-D8CC-4569-880B-F21EA15B584F}" dt="2020-05-14T10:22:29.394" v="3047" actId="478"/>
          <ac:spMkLst>
            <pc:docMk/>
            <pc:sldMk cId="2387348899" sldId="432"/>
            <ac:spMk id="2" creationId="{835A334D-EEFB-4EC7-A7CF-234F28713A4F}"/>
          </ac:spMkLst>
        </pc:spChg>
        <pc:spChg chg="mod">
          <ac:chgData name="Jouni Paakkinen" userId="481c1458-9ceb-444d-a8db-a1e40222e5c6" providerId="ADAL" clId="{FF7C2B28-D8CC-4569-880B-F21EA15B584F}" dt="2020-05-14T10:22:32.836" v="3048" actId="1076"/>
          <ac:spMkLst>
            <pc:docMk/>
            <pc:sldMk cId="2387348899" sldId="432"/>
            <ac:spMk id="3" creationId="{00D46BE2-931C-402A-BF17-BAD0EDAD25B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alkone\AppData\Local\Packages\Microsoft.MicrosoftEdge_8wekyb3d8bbwe\TempState\Downloads\KYS%202020%20Kysely%20peruskoulun%20oppilaille%20et&#228;opetuksen%20sujumisesta_Perusraportt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turku.fi\jaot\Opetuspk%20Hallinto\Opetus\SULAKE-tiimi\6%20KYSELYT\Pandemian%20ajan%20kyselyt\Et&#228;opetuskysely\Vertailu_kaikk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4.-6. luokkalaiset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Taul1!$A$2:$A$10</c:f>
              <c:strCache>
                <c:ptCount val="9"/>
                <c:pt idx="0">
                  <c:v>Teams</c:v>
                </c:pt>
                <c:pt idx="1">
                  <c:v>Moodle</c:v>
                </c:pt>
                <c:pt idx="2">
                  <c:v>Google Classroom </c:v>
                </c:pt>
                <c:pt idx="3">
                  <c:v>OneNote </c:v>
                </c:pt>
                <c:pt idx="4">
                  <c:v>Google Meet</c:v>
                </c:pt>
                <c:pt idx="5">
                  <c:v>Oppikirjojen verkkomateriaalit, esim. SanomaPro, Otava</c:v>
                </c:pt>
                <c:pt idx="6">
                  <c:v>ViLLE</c:v>
                </c:pt>
                <c:pt idx="7">
                  <c:v>Book Creator </c:v>
                </c:pt>
                <c:pt idx="8">
                  <c:v>Muu, mikä:</c:v>
                </c:pt>
              </c:strCache>
            </c:strRef>
          </c:cat>
          <c:val>
            <c:numRef>
              <c:f>Taul1!$C$2:$C$10</c:f>
              <c:numCache>
                <c:formatCode>0%</c:formatCode>
                <c:ptCount val="9"/>
                <c:pt idx="0">
                  <c:v>0.99000000953674316</c:v>
                </c:pt>
                <c:pt idx="1">
                  <c:v>1.9999999552965164E-2</c:v>
                </c:pt>
                <c:pt idx="3">
                  <c:v>0.30000001192092896</c:v>
                </c:pt>
                <c:pt idx="4">
                  <c:v>1.9999999552965164E-2</c:v>
                </c:pt>
                <c:pt idx="5">
                  <c:v>0.5899999737739563</c:v>
                </c:pt>
                <c:pt idx="6">
                  <c:v>0.37999999523162842</c:v>
                </c:pt>
                <c:pt idx="7">
                  <c:v>0.31000000238418579</c:v>
                </c:pt>
                <c:pt idx="8">
                  <c:v>0.30000001192092896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1-4008-8EFD-63DC707B3D7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7.-9. luokkalaiset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Taul1!$A$2:$A$10</c:f>
              <c:strCache>
                <c:ptCount val="9"/>
                <c:pt idx="0">
                  <c:v>Teams</c:v>
                </c:pt>
                <c:pt idx="1">
                  <c:v>Moodle</c:v>
                </c:pt>
                <c:pt idx="2">
                  <c:v>Google Classroom </c:v>
                </c:pt>
                <c:pt idx="3">
                  <c:v>OneNote </c:v>
                </c:pt>
                <c:pt idx="4">
                  <c:v>Google Meet</c:v>
                </c:pt>
                <c:pt idx="5">
                  <c:v>Oppikirjojen verkkomateriaalit, esim. SanomaPro, Otava</c:v>
                </c:pt>
                <c:pt idx="6">
                  <c:v>ViLLE</c:v>
                </c:pt>
                <c:pt idx="7">
                  <c:v>Book Creator </c:v>
                </c:pt>
                <c:pt idx="8">
                  <c:v>Muu, mikä:</c:v>
                </c:pt>
              </c:strCache>
            </c:strRef>
          </c:cat>
          <c:val>
            <c:numRef>
              <c:f>Taul1!$D$2:$D$10</c:f>
              <c:numCache>
                <c:formatCode>0%</c:formatCode>
                <c:ptCount val="9"/>
                <c:pt idx="0">
                  <c:v>0.99000000953674316</c:v>
                </c:pt>
                <c:pt idx="1">
                  <c:v>0.18999999761581421</c:v>
                </c:pt>
                <c:pt idx="3">
                  <c:v>0.61000001430511475</c:v>
                </c:pt>
                <c:pt idx="4">
                  <c:v>0.23999999463558197</c:v>
                </c:pt>
                <c:pt idx="5">
                  <c:v>0.68000000715255737</c:v>
                </c:pt>
                <c:pt idx="6">
                  <c:v>0.54000002145767212</c:v>
                </c:pt>
                <c:pt idx="7">
                  <c:v>0</c:v>
                </c:pt>
                <c:pt idx="8">
                  <c:v>0.15000000596046448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91-4008-8EFD-63DC707B3D71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lukiolaiset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Taul1!$A$2:$A$10</c:f>
              <c:strCache>
                <c:ptCount val="9"/>
                <c:pt idx="0">
                  <c:v>Teams</c:v>
                </c:pt>
                <c:pt idx="1">
                  <c:v>Moodle</c:v>
                </c:pt>
                <c:pt idx="2">
                  <c:v>Google Classroom </c:v>
                </c:pt>
                <c:pt idx="3">
                  <c:v>OneNote </c:v>
                </c:pt>
                <c:pt idx="4">
                  <c:v>Google Meet</c:v>
                </c:pt>
                <c:pt idx="5">
                  <c:v>Oppikirjojen verkkomateriaalit, esim. SanomaPro, Otava</c:v>
                </c:pt>
                <c:pt idx="6">
                  <c:v>ViLLE</c:v>
                </c:pt>
                <c:pt idx="7">
                  <c:v>Book Creator </c:v>
                </c:pt>
                <c:pt idx="8">
                  <c:v>Muu, mikä:</c:v>
                </c:pt>
              </c:strCache>
            </c:strRef>
          </c:cat>
          <c:val>
            <c:numRef>
              <c:f>Taul1!$E$2:$E$10</c:f>
              <c:numCache>
                <c:formatCode>0%</c:formatCode>
                <c:ptCount val="9"/>
                <c:pt idx="0">
                  <c:v>0.79000002145767212</c:v>
                </c:pt>
                <c:pt idx="1">
                  <c:v>0.68000000715255737</c:v>
                </c:pt>
                <c:pt idx="2">
                  <c:v>0.89999997615814209</c:v>
                </c:pt>
                <c:pt idx="3">
                  <c:v>0.75999999046325684</c:v>
                </c:pt>
                <c:pt idx="4">
                  <c:v>0.97000002861022949</c:v>
                </c:pt>
                <c:pt idx="5">
                  <c:v>0.64999997615814209</c:v>
                </c:pt>
                <c:pt idx="6">
                  <c:v>0.2199999988079071</c:v>
                </c:pt>
                <c:pt idx="8">
                  <c:v>0.18999999761581421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91-4008-8EFD-63DC707B3D71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ammatillinen koulutus: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Taul1!$A$2:$A$10</c:f>
              <c:strCache>
                <c:ptCount val="9"/>
                <c:pt idx="0">
                  <c:v>Teams</c:v>
                </c:pt>
                <c:pt idx="1">
                  <c:v>Moodle</c:v>
                </c:pt>
                <c:pt idx="2">
                  <c:v>Google Classroom </c:v>
                </c:pt>
                <c:pt idx="3">
                  <c:v>OneNote </c:v>
                </c:pt>
                <c:pt idx="4">
                  <c:v>Google Meet</c:v>
                </c:pt>
                <c:pt idx="5">
                  <c:v>Oppikirjojen verkkomateriaalit, esim. SanomaPro, Otava</c:v>
                </c:pt>
                <c:pt idx="6">
                  <c:v>ViLLE</c:v>
                </c:pt>
                <c:pt idx="7">
                  <c:v>Book Creator </c:v>
                </c:pt>
                <c:pt idx="8">
                  <c:v>Muu, mikä:</c:v>
                </c:pt>
              </c:strCache>
            </c:strRef>
          </c:cat>
          <c:val>
            <c:numRef>
              <c:f>Taul1!$F$2:$F$10</c:f>
              <c:numCache>
                <c:formatCode>0%</c:formatCode>
                <c:ptCount val="9"/>
                <c:pt idx="0">
                  <c:v>0.85000002384185791</c:v>
                </c:pt>
                <c:pt idx="1">
                  <c:v>0.62999999523162842</c:v>
                </c:pt>
                <c:pt idx="2">
                  <c:v>0.12999999523162842</c:v>
                </c:pt>
                <c:pt idx="3">
                  <c:v>0.37000000476837158</c:v>
                </c:pt>
                <c:pt idx="4">
                  <c:v>0.10999999940395355</c:v>
                </c:pt>
                <c:pt idx="5">
                  <c:v>0.12999999523162842</c:v>
                </c:pt>
                <c:pt idx="8">
                  <c:v>0.12999999523162842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91-4008-8EFD-63DC707B3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4142511"/>
        <c:axId val="65985809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Taul1!$B$1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Taul1!$A$2:$A$10</c15:sqref>
                        </c15:formulaRef>
                      </c:ext>
                    </c:extLst>
                    <c:strCache>
                      <c:ptCount val="9"/>
                      <c:pt idx="0">
                        <c:v>Teams</c:v>
                      </c:pt>
                      <c:pt idx="1">
                        <c:v>Moodle</c:v>
                      </c:pt>
                      <c:pt idx="2">
                        <c:v>Google Classroom </c:v>
                      </c:pt>
                      <c:pt idx="3">
                        <c:v>OneNote </c:v>
                      </c:pt>
                      <c:pt idx="4">
                        <c:v>Google Meet</c:v>
                      </c:pt>
                      <c:pt idx="5">
                        <c:v>Oppikirjojen verkkomateriaalit, esim. SanomaPro, Otava</c:v>
                      </c:pt>
                      <c:pt idx="6">
                        <c:v>ViLLE</c:v>
                      </c:pt>
                      <c:pt idx="7">
                        <c:v>Book Creator </c:v>
                      </c:pt>
                      <c:pt idx="8">
                        <c:v>Muu, mikä: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Taul1!$B$2:$B$10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C91-4008-8EFD-63DC707B3D71}"/>
                  </c:ext>
                </c:extLst>
              </c15:ser>
            </c15:filteredBarSeries>
          </c:ext>
        </c:extLst>
      </c:barChart>
      <c:catAx>
        <c:axId val="6641425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9858095"/>
        <c:crosses val="autoZero"/>
        <c:auto val="1"/>
        <c:lblAlgn val="ctr"/>
        <c:lblOffset val="100"/>
        <c:noMultiLvlLbl val="0"/>
      </c:catAx>
      <c:valAx>
        <c:axId val="659858095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142511"/>
        <c:crosses val="autoZero"/>
        <c:crossBetween val="between"/>
        <c:majorUnit val="0.2"/>
        <c:minorUnit val="4.0000000000000008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4.-6. luokkalaiset</c:v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2700"/>
            </c:spPr>
            <c:extLst>
              <c:ext xmlns:c16="http://schemas.microsoft.com/office/drawing/2014/chart" uri="{C3380CC4-5D6E-409C-BE32-E72D297353CC}">
                <c16:uniqueId val="{00000001-10B9-492C-BEB7-C836834C22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/>
            </c:spPr>
            <c:extLst>
              <c:ext xmlns:c16="http://schemas.microsoft.com/office/drawing/2014/chart" uri="{C3380CC4-5D6E-409C-BE32-E72D297353CC}">
                <c16:uniqueId val="{00000003-10B9-492C-BEB7-C836834C22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2700"/>
            </c:spPr>
            <c:extLst>
              <c:ext xmlns:c16="http://schemas.microsoft.com/office/drawing/2014/chart" uri="{C3380CC4-5D6E-409C-BE32-E72D297353CC}">
                <c16:uniqueId val="{00000005-10B9-492C-BEB7-C836834C22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2700"/>
            </c:spPr>
            <c:extLst>
              <c:ext xmlns:c16="http://schemas.microsoft.com/office/drawing/2014/chart" uri="{C3380CC4-5D6E-409C-BE32-E72D297353CC}">
                <c16:uniqueId val="{00000007-10B9-492C-BEB7-C836834C22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2700"/>
            </c:spPr>
            <c:extLst>
              <c:ext xmlns:c16="http://schemas.microsoft.com/office/drawing/2014/chart" uri="{C3380CC4-5D6E-409C-BE32-E72D297353CC}">
                <c16:uniqueId val="{00000009-10B9-492C-BEB7-C836834C22B8}"/>
              </c:ext>
            </c:extLst>
          </c:dPt>
          <c:dLbls>
            <c:dLbl>
              <c:idx val="0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r>
                      <a:rPr lang="en-US" u="non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rPr>
                      <a:t>47%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B9-492C-BEB7-C836834C22B8}"/>
                </c:ext>
              </c:extLst>
            </c:dLbl>
            <c:dLbl>
              <c:idx val="1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r>
                      <a:rPr lang="en-US" u="non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rPr>
                      <a:t>22%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B9-492C-BEB7-C836834C22B8}"/>
                </c:ext>
              </c:extLst>
            </c:dLbl>
            <c:dLbl>
              <c:idx val="2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r>
                      <a:rPr lang="en-US" u="non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rPr>
                      <a:t>31%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B9-492C-BEB7-C836834C22B8}"/>
                </c:ext>
              </c:extLst>
            </c:dLbl>
            <c:dLbl>
              <c:idx val="3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r>
                      <a:rPr lang="en-US" u="non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rPr>
                      <a:t>28%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B9-492C-BEB7-C836834C22B8}"/>
                </c:ext>
              </c:extLst>
            </c:dLbl>
            <c:dLbl>
              <c:idx val="4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r>
                      <a:rPr lang="en-US" u="non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rPr>
                      <a:t>15%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B9-492C-BEB7-C836834C22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u="non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'Millainen on mielestäsi oll (6)'!$L$1:$L$5</c:f>
              <c:strCache>
                <c:ptCount val="5"/>
                <c:pt idx="0">
                  <c:v>Alustojen ja työkalujen määrä on ollut sopiva</c:v>
                </c:pt>
                <c:pt idx="1">
                  <c:v>Alustojen ja työkalujen määrä on välillä sekoittanut opiskeluani.</c:v>
                </c:pt>
                <c:pt idx="2">
                  <c:v>Olen oppinut eri alustojen käyttöä.</c:v>
                </c:pt>
                <c:pt idx="3">
                  <c:v>On kiva, että on ollut vaihtelua.</c:v>
                </c:pt>
                <c:pt idx="4">
                  <c:v>Enpä tiedä.</c:v>
                </c:pt>
              </c:strCache>
            </c:strRef>
          </c:cat>
          <c:val>
            <c:numRef>
              <c:f>'Millainen on mielestäsi oll (6)'!$N$1:$N$5</c:f>
              <c:numCache>
                <c:formatCode>0%</c:formatCode>
                <c:ptCount val="5"/>
                <c:pt idx="0">
                  <c:v>0.4699999988079071</c:v>
                </c:pt>
                <c:pt idx="1">
                  <c:v>0.2199999988079071</c:v>
                </c:pt>
                <c:pt idx="2">
                  <c:v>0.31000000238418579</c:v>
                </c:pt>
                <c:pt idx="3">
                  <c:v>0.2800000011920929</c:v>
                </c:pt>
                <c:pt idx="4">
                  <c:v>0.15000000596046448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B9-492C-BEB7-C836834C22B8}"/>
            </c:ext>
          </c:extLst>
        </c:ser>
        <c:ser>
          <c:idx val="1"/>
          <c:order val="1"/>
          <c:tx>
            <c:v>7.-9. luokkalaliset</c:v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12700"/>
            </c:spPr>
            <c:extLst>
              <c:ext xmlns:c16="http://schemas.microsoft.com/office/drawing/2014/chart" uri="{C3380CC4-5D6E-409C-BE32-E72D297353CC}">
                <c16:uniqueId val="{0000000C-10B9-492C-BEB7-C836834C22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12700"/>
            </c:spPr>
            <c:extLst>
              <c:ext xmlns:c16="http://schemas.microsoft.com/office/drawing/2014/chart" uri="{C3380CC4-5D6E-409C-BE32-E72D297353CC}">
                <c16:uniqueId val="{0000000E-10B9-492C-BEB7-C836834C22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/>
            </c:spPr>
            <c:extLst>
              <c:ext xmlns:c16="http://schemas.microsoft.com/office/drawing/2014/chart" uri="{C3380CC4-5D6E-409C-BE32-E72D297353CC}">
                <c16:uniqueId val="{00000010-10B9-492C-BEB7-C836834C22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12700"/>
            </c:spPr>
            <c:extLst>
              <c:ext xmlns:c16="http://schemas.microsoft.com/office/drawing/2014/chart" uri="{C3380CC4-5D6E-409C-BE32-E72D297353CC}">
                <c16:uniqueId val="{00000012-10B9-492C-BEB7-C836834C22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 w="12700"/>
            </c:spPr>
            <c:extLst>
              <c:ext xmlns:c16="http://schemas.microsoft.com/office/drawing/2014/chart" uri="{C3380CC4-5D6E-409C-BE32-E72D297353CC}">
                <c16:uniqueId val="{00000014-10B9-492C-BEB7-C836834C22B8}"/>
              </c:ext>
            </c:extLst>
          </c:dPt>
          <c:dLbls>
            <c:dLbl>
              <c:idx val="0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r>
                      <a:rPr lang="en-US" u="non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29%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B9-492C-BEB7-C836834C22B8}"/>
                </c:ext>
              </c:extLst>
            </c:dLbl>
            <c:dLbl>
              <c:idx val="1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r>
                      <a:rPr lang="en-US" u="non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49%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B9-492C-BEB7-C836834C22B8}"/>
                </c:ext>
              </c:extLst>
            </c:dLbl>
            <c:dLbl>
              <c:idx val="2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r>
                      <a:rPr lang="en-US" u="non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26%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B9-492C-BEB7-C836834C22B8}"/>
                </c:ext>
              </c:extLst>
            </c:dLbl>
            <c:dLbl>
              <c:idx val="3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r>
                      <a:rPr lang="en-US" u="non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17%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B9-492C-BEB7-C836834C22B8}"/>
                </c:ext>
              </c:extLst>
            </c:dLbl>
            <c:dLbl>
              <c:idx val="4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r>
                      <a:rPr lang="en-US" u="non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16%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0B9-492C-BEB7-C836834C22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u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'Millainen on mielestäsi oll (6)'!$L$1:$L$5</c:f>
              <c:strCache>
                <c:ptCount val="5"/>
                <c:pt idx="0">
                  <c:v>Alustojen ja työkalujen määrä on ollut sopiva</c:v>
                </c:pt>
                <c:pt idx="1">
                  <c:v>Alustojen ja työkalujen määrä on välillä sekoittanut opiskeluani.</c:v>
                </c:pt>
                <c:pt idx="2">
                  <c:v>Olen oppinut eri alustojen käyttöä.</c:v>
                </c:pt>
                <c:pt idx="3">
                  <c:v>On kiva, että on ollut vaihtelua.</c:v>
                </c:pt>
                <c:pt idx="4">
                  <c:v>Enpä tiedä.</c:v>
                </c:pt>
              </c:strCache>
            </c:strRef>
          </c:cat>
          <c:val>
            <c:numRef>
              <c:f>'Millainen on mielestäsi oll (6)'!$O$1:$O$5</c:f>
              <c:numCache>
                <c:formatCode>0%</c:formatCode>
                <c:ptCount val="5"/>
                <c:pt idx="0">
                  <c:v>0.28999999165534973</c:v>
                </c:pt>
                <c:pt idx="1">
                  <c:v>0.49000000953674316</c:v>
                </c:pt>
                <c:pt idx="2">
                  <c:v>0.25999999046325684</c:v>
                </c:pt>
                <c:pt idx="3">
                  <c:v>0.17000000178813934</c:v>
                </c:pt>
                <c:pt idx="4">
                  <c:v>0.15999999642372131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0B9-492C-BEB7-C836834C2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27648282"/>
        <c:axId val="10893711"/>
      </c:barChart>
      <c:catAx>
        <c:axId val="2764828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10893711"/>
        <c:crosses val="autoZero"/>
        <c:auto val="0"/>
        <c:lblAlgn val="ctr"/>
        <c:lblOffset val="100"/>
        <c:noMultiLvlLbl val="0"/>
      </c:catAx>
      <c:valAx>
        <c:axId val="10893711"/>
        <c:scaling>
          <c:orientation val="minMax"/>
          <c:max val="1"/>
        </c:scaling>
        <c:delete val="0"/>
        <c:axPos val="t"/>
        <c:majorGridlines>
          <c:spPr>
            <a:ln w="9525">
              <a:solidFill>
                <a:srgbClr val="E6E6E6"/>
              </a:solidFill>
            </a:ln>
          </c:spPr>
        </c:majorGridlines>
        <c:numFmt formatCode="0%" sourceLinked="0"/>
        <c:majorTickMark val="out"/>
        <c:minorTickMark val="none"/>
        <c:tickLblPos val="high"/>
        <c:crossAx val="27648282"/>
        <c:crosses val="autoZero"/>
        <c:crossBetween val="between"/>
        <c:majorUnit val="0.2"/>
      </c:valAx>
      <c:spPr>
        <a:solidFill>
          <a:srgbClr val="FFFFFF"/>
        </a:solidFill>
        <a:ln w="12700">
          <a:solidFill>
            <a:srgbClr val="808080"/>
          </a:solidFill>
        </a:ln>
      </c:spPr>
    </c:plotArea>
    <c:legend>
      <c:legendPos val="b"/>
      <c:overlay val="0"/>
    </c:legend>
    <c:plotVisOnly val="0"/>
    <c:dispBlanksAs val="gap"/>
    <c:showDLblsOverMax val="0"/>
  </c:chart>
  <c:txPr>
    <a:bodyPr rot="0" vert="horz"/>
    <a:lstStyle/>
    <a:p>
      <a:pPr>
        <a:defRPr lang="en-US" u="none" baseline="0"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Taul5!$B$1</c:f>
              <c:strCache>
                <c:ptCount val="1"/>
                <c:pt idx="0">
                  <c:v>4.-6. luokkalaiset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Taul5!$A$2:$A$5</c:f>
              <c:strCache>
                <c:ptCount val="4"/>
                <c:pt idx="0">
                  <c:v>yleensä useita kertoja päivässä</c:v>
                </c:pt>
                <c:pt idx="1">
                  <c:v>noin kerran koulupäivässä</c:v>
                </c:pt>
                <c:pt idx="2">
                  <c:v>muutamana päivänä viikossa</c:v>
                </c:pt>
                <c:pt idx="3">
                  <c:v>harvoin tai ei ollenkaan</c:v>
                </c:pt>
              </c:strCache>
            </c:strRef>
          </c:cat>
          <c:val>
            <c:numRef>
              <c:f>Taul5!$B$2:$B$5</c:f>
              <c:numCache>
                <c:formatCode>0%</c:formatCode>
                <c:ptCount val="4"/>
                <c:pt idx="0">
                  <c:v>0.44999998807907104</c:v>
                </c:pt>
                <c:pt idx="1">
                  <c:v>0.37000000476837158</c:v>
                </c:pt>
                <c:pt idx="2">
                  <c:v>0.15000000596046448</c:v>
                </c:pt>
                <c:pt idx="3">
                  <c:v>2.9999999329447746E-2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5-42CF-B396-038AE998FEC7}"/>
            </c:ext>
          </c:extLst>
        </c:ser>
        <c:ser>
          <c:idx val="1"/>
          <c:order val="1"/>
          <c:tx>
            <c:strRef>
              <c:f>Taul5!$C$1</c:f>
              <c:strCache>
                <c:ptCount val="1"/>
                <c:pt idx="0">
                  <c:v>7.-9. luokkalaiset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Taul5!$A$2:$A$5</c:f>
              <c:strCache>
                <c:ptCount val="4"/>
                <c:pt idx="0">
                  <c:v>yleensä useita kertoja päivässä</c:v>
                </c:pt>
                <c:pt idx="1">
                  <c:v>noin kerran koulupäivässä</c:v>
                </c:pt>
                <c:pt idx="2">
                  <c:v>muutamana päivänä viikossa</c:v>
                </c:pt>
                <c:pt idx="3">
                  <c:v>harvoin tai ei ollenkaan</c:v>
                </c:pt>
              </c:strCache>
            </c:strRef>
          </c:cat>
          <c:val>
            <c:numRef>
              <c:f>Taul5!$C$2:$C$5</c:f>
              <c:numCache>
                <c:formatCode>0%</c:formatCode>
                <c:ptCount val="4"/>
                <c:pt idx="0">
                  <c:v>0.76999998092651367</c:v>
                </c:pt>
                <c:pt idx="1">
                  <c:v>0.11999999731779099</c:v>
                </c:pt>
                <c:pt idx="2">
                  <c:v>7.9999998211860657E-2</c:v>
                </c:pt>
                <c:pt idx="3">
                  <c:v>2.9999999329447746E-2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5-42CF-B396-038AE998FEC7}"/>
            </c:ext>
          </c:extLst>
        </c:ser>
        <c:ser>
          <c:idx val="2"/>
          <c:order val="2"/>
          <c:tx>
            <c:strRef>
              <c:f>Taul5!$D$1</c:f>
              <c:strCache>
                <c:ptCount val="1"/>
                <c:pt idx="0">
                  <c:v>lukiolaiset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Taul5!$A$2:$A$5</c:f>
              <c:strCache>
                <c:ptCount val="4"/>
                <c:pt idx="0">
                  <c:v>yleensä useita kertoja päivässä</c:v>
                </c:pt>
                <c:pt idx="1">
                  <c:v>noin kerran koulupäivässä</c:v>
                </c:pt>
                <c:pt idx="2">
                  <c:v>muutamana päivänä viikossa</c:v>
                </c:pt>
                <c:pt idx="3">
                  <c:v>harvoin tai ei ollenkaan</c:v>
                </c:pt>
              </c:strCache>
            </c:strRef>
          </c:cat>
          <c:val>
            <c:numRef>
              <c:f>Taul5!$D$2:$D$5</c:f>
              <c:numCache>
                <c:formatCode>0%</c:formatCode>
                <c:ptCount val="4"/>
                <c:pt idx="0">
                  <c:v>0.89999997615814209</c:v>
                </c:pt>
                <c:pt idx="1">
                  <c:v>7.0000000298023224E-2</c:v>
                </c:pt>
                <c:pt idx="2">
                  <c:v>1.9999999552965164E-2</c:v>
                </c:pt>
                <c:pt idx="3">
                  <c:v>9.9999997764825821E-3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D5-42CF-B396-038AE998F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82420703"/>
        <c:axId val="789280543"/>
      </c:barChart>
      <c:catAx>
        <c:axId val="78242070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9280543"/>
        <c:crosses val="autoZero"/>
        <c:auto val="1"/>
        <c:lblAlgn val="ctr"/>
        <c:lblOffset val="100"/>
        <c:noMultiLvlLbl val="0"/>
      </c:catAx>
      <c:valAx>
        <c:axId val="7892805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242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Taul6!$B$1</c:f>
              <c:strCache>
                <c:ptCount val="1"/>
                <c:pt idx="0">
                  <c:v>4.-6. luokkalaiset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Taul6!$A$2:$A$7</c:f>
              <c:strCache>
                <c:ptCount val="6"/>
                <c:pt idx="0">
                  <c:v>Ihan sopivasti molempia.</c:v>
                </c:pt>
                <c:pt idx="1">
                  <c:v>Toivoisin enemmän live-opetusta.</c:v>
                </c:pt>
                <c:pt idx="2">
                  <c:v>Haluaisin opetustuokioista tallenteita, joita voin esim. vaikeista asioista katsoa uudelleen.</c:v>
                </c:pt>
                <c:pt idx="3">
                  <c:v>Liikaa liveä, ei jää aikaa tehdä tehtäviä.</c:v>
                </c:pt>
                <c:pt idx="4">
                  <c:v>Opettaja on päivystänyt langoilla (esim. teamsissa tai puhelimella) tiettyinä aikoina.</c:v>
                </c:pt>
                <c:pt idx="5">
                  <c:v>Muu, milainen?</c:v>
                </c:pt>
              </c:strCache>
            </c:strRef>
          </c:cat>
          <c:val>
            <c:numRef>
              <c:f>Taul6!$B$2:$B$7</c:f>
              <c:numCache>
                <c:formatCode>0%</c:formatCode>
                <c:ptCount val="6"/>
                <c:pt idx="0">
                  <c:v>0.69999998807907104</c:v>
                </c:pt>
                <c:pt idx="1">
                  <c:v>0.10000000149011612</c:v>
                </c:pt>
                <c:pt idx="2">
                  <c:v>9.0000003576278687E-2</c:v>
                </c:pt>
                <c:pt idx="3">
                  <c:v>0.11999999731779099</c:v>
                </c:pt>
                <c:pt idx="4">
                  <c:v>0.11999999731779099</c:v>
                </c:pt>
                <c:pt idx="5">
                  <c:v>3.9999999105930328E-2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A-460F-9965-D169B33DEBC8}"/>
            </c:ext>
          </c:extLst>
        </c:ser>
        <c:ser>
          <c:idx val="1"/>
          <c:order val="1"/>
          <c:tx>
            <c:strRef>
              <c:f>Taul6!$C$1</c:f>
              <c:strCache>
                <c:ptCount val="1"/>
                <c:pt idx="0">
                  <c:v>7.-9. luokkalaiset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Taul6!$A$2:$A$7</c:f>
              <c:strCache>
                <c:ptCount val="6"/>
                <c:pt idx="0">
                  <c:v>Ihan sopivasti molempia.</c:v>
                </c:pt>
                <c:pt idx="1">
                  <c:v>Toivoisin enemmän live-opetusta.</c:v>
                </c:pt>
                <c:pt idx="2">
                  <c:v>Haluaisin opetustuokioista tallenteita, joita voin esim. vaikeista asioista katsoa uudelleen.</c:v>
                </c:pt>
                <c:pt idx="3">
                  <c:v>Liikaa liveä, ei jää aikaa tehdä tehtäviä.</c:v>
                </c:pt>
                <c:pt idx="4">
                  <c:v>Opettaja on päivystänyt langoilla (esim. teamsissa tai puhelimella) tiettyinä aikoina.</c:v>
                </c:pt>
                <c:pt idx="5">
                  <c:v>Muu, milainen?</c:v>
                </c:pt>
              </c:strCache>
            </c:strRef>
          </c:cat>
          <c:val>
            <c:numRef>
              <c:f>Taul6!$C$2:$C$7</c:f>
              <c:numCache>
                <c:formatCode>0%</c:formatCode>
                <c:ptCount val="6"/>
                <c:pt idx="0">
                  <c:v>0.40000000596046448</c:v>
                </c:pt>
                <c:pt idx="1">
                  <c:v>9.0000003576278687E-2</c:v>
                </c:pt>
                <c:pt idx="2">
                  <c:v>0.15000000596046448</c:v>
                </c:pt>
                <c:pt idx="3">
                  <c:v>0.40000000596046448</c:v>
                </c:pt>
                <c:pt idx="4">
                  <c:v>0.20000000298023224</c:v>
                </c:pt>
                <c:pt idx="5">
                  <c:v>5.000000074505806E-2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6A-460F-9965-D169B33DEBC8}"/>
            </c:ext>
          </c:extLst>
        </c:ser>
        <c:ser>
          <c:idx val="2"/>
          <c:order val="2"/>
          <c:tx>
            <c:strRef>
              <c:f>Taul6!$D$1</c:f>
              <c:strCache>
                <c:ptCount val="1"/>
                <c:pt idx="0">
                  <c:v>lukiolaiset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Taul6!$A$2:$A$7</c:f>
              <c:strCache>
                <c:ptCount val="6"/>
                <c:pt idx="0">
                  <c:v>Ihan sopivasti molempia.</c:v>
                </c:pt>
                <c:pt idx="1">
                  <c:v>Toivoisin enemmän live-opetusta.</c:v>
                </c:pt>
                <c:pt idx="2">
                  <c:v>Haluaisin opetustuokioista tallenteita, joita voin esim. vaikeista asioista katsoa uudelleen.</c:v>
                </c:pt>
                <c:pt idx="3">
                  <c:v>Liikaa liveä, ei jää aikaa tehdä tehtäviä.</c:v>
                </c:pt>
                <c:pt idx="4">
                  <c:v>Opettaja on päivystänyt langoilla (esim. teamsissa tai puhelimella) tiettyinä aikoina.</c:v>
                </c:pt>
                <c:pt idx="5">
                  <c:v>Muu, milainen?</c:v>
                </c:pt>
              </c:strCache>
            </c:strRef>
          </c:cat>
          <c:val>
            <c:numRef>
              <c:f>Taul6!$D$2:$D$7</c:f>
              <c:numCache>
                <c:formatCode>0%</c:formatCode>
                <c:ptCount val="6"/>
                <c:pt idx="0">
                  <c:v>0.38999998569488525</c:v>
                </c:pt>
                <c:pt idx="1">
                  <c:v>9.0000003576278687E-2</c:v>
                </c:pt>
                <c:pt idx="2">
                  <c:v>0.34999999403953552</c:v>
                </c:pt>
                <c:pt idx="3">
                  <c:v>0.40999999642372131</c:v>
                </c:pt>
                <c:pt idx="4">
                  <c:v>0.2199999988079071</c:v>
                </c:pt>
                <c:pt idx="5">
                  <c:v>3.9999999105930328E-2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6A-460F-9965-D169B33DEBC8}"/>
            </c:ext>
          </c:extLst>
        </c:ser>
        <c:ser>
          <c:idx val="3"/>
          <c:order val="3"/>
          <c:tx>
            <c:strRef>
              <c:f>Taul6!$E$1</c:f>
              <c:strCache>
                <c:ptCount val="1"/>
                <c:pt idx="0">
                  <c:v>ammatillinen koulutus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Taul6!$A$2:$A$7</c:f>
              <c:strCache>
                <c:ptCount val="6"/>
                <c:pt idx="0">
                  <c:v>Ihan sopivasti molempia.</c:v>
                </c:pt>
                <c:pt idx="1">
                  <c:v>Toivoisin enemmän live-opetusta.</c:v>
                </c:pt>
                <c:pt idx="2">
                  <c:v>Haluaisin opetustuokioista tallenteita, joita voin esim. vaikeista asioista katsoa uudelleen.</c:v>
                </c:pt>
                <c:pt idx="3">
                  <c:v>Liikaa liveä, ei jää aikaa tehdä tehtäviä.</c:v>
                </c:pt>
                <c:pt idx="4">
                  <c:v>Opettaja on päivystänyt langoilla (esim. teamsissa tai puhelimella) tiettyinä aikoina.</c:v>
                </c:pt>
                <c:pt idx="5">
                  <c:v>Muu, milainen?</c:v>
                </c:pt>
              </c:strCache>
            </c:strRef>
          </c:cat>
          <c:val>
            <c:numRef>
              <c:f>Taul6!$E$2:$E$7</c:f>
              <c:numCache>
                <c:formatCode>0%</c:formatCode>
                <c:ptCount val="6"/>
                <c:pt idx="0">
                  <c:v>0.40999999642372131</c:v>
                </c:pt>
                <c:pt idx="1">
                  <c:v>0.14000000059604645</c:v>
                </c:pt>
                <c:pt idx="2">
                  <c:v>0.20000000298023224</c:v>
                </c:pt>
                <c:pt idx="3">
                  <c:v>7.9999998211860657E-2</c:v>
                </c:pt>
                <c:pt idx="4">
                  <c:v>7.9999998211860657E-2</c:v>
                </c:pt>
                <c:pt idx="5">
                  <c:v>9.0000003576278687E-2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6A-460F-9965-D169B33DE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0575199"/>
        <c:axId val="854329535"/>
      </c:barChart>
      <c:catAx>
        <c:axId val="8605751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4329535"/>
        <c:crosses val="autoZero"/>
        <c:auto val="1"/>
        <c:lblAlgn val="ctr"/>
        <c:lblOffset val="100"/>
        <c:noMultiLvlLbl val="0"/>
      </c:catAx>
      <c:valAx>
        <c:axId val="854329535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057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5/14/2020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2CC9B-2446-441A-B418-AE2C12720F98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F5C76-C399-4E2D-85D5-9936E29E5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2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C9FDE4-8C83-4586-9F16-6A081C607B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3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6AF371-2386-4A56-850B-5E308FC96B5F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15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/>
              <a:t>Tähän lyhyt kuvateksti</a:t>
            </a:r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</a:t>
            </a:r>
            <a:br>
              <a:rPr lang="fi-FI" dirty="0"/>
            </a:br>
            <a:r>
              <a:rPr lang="fi-FI" dirty="0"/>
              <a:t>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</a:t>
            </a:r>
            <a:br>
              <a:rPr lang="fi-FI" dirty="0"/>
            </a:br>
            <a:r>
              <a:rPr lang="fi-FI" dirty="0"/>
              <a:t>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04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632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78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35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19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21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AA0378-CFA0-794B-ACE3-D06791D1C449}" type="datetime1">
              <a:rPr lang="fi-FI" smtClean="0"/>
              <a:t>14.5.2020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601378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90" y="1835151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9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2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</a:t>
            </a:r>
            <a:br>
              <a:rPr lang="fi-FI" dirty="0"/>
            </a:br>
            <a:r>
              <a:rPr lang="fi-FI" dirty="0"/>
              <a:t>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19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4604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48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69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37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9B0C17-89C6-BC41-B4A0-A125ED2A948D}" type="datetime1">
              <a:rPr lang="fi-FI" smtClean="0"/>
              <a:t>14.5.2020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595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7775575" cy="44640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18F73-29E0-0C48-B7BB-47AD54BA47B9}" type="datetime1">
              <a:rPr lang="fi-FI" smtClean="0"/>
              <a:t>14.5.2020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800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AA0378-CFA0-794B-ACE3-D06791D1C449}" type="datetime1">
              <a:rPr lang="fi-FI" smtClean="0"/>
              <a:t>14.5.2020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135636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703" r:id="rId8"/>
    <p:sldLayoutId id="2147483715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9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turku.fi/top-keskus/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turku.fi/top-kesku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hyperlink" Target="https://www.facebook.com/topkesku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67659562-3348-4D6B-902C-D921196EF0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87DA876-033E-493A-9BC2-92BDDC1838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8038" y="4867564"/>
            <a:ext cx="7632950" cy="1145309"/>
          </a:xfrm>
        </p:spPr>
        <p:txBody>
          <a:bodyPr/>
          <a:lstStyle/>
          <a:p>
            <a:r>
              <a:rPr lang="fi-FI" b="1" dirty="0"/>
              <a:t>Jouni Paakkinen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toiminnanjohtaja</a:t>
            </a:r>
            <a:br>
              <a:rPr lang="fi-FI" dirty="0"/>
            </a:br>
            <a:r>
              <a:rPr lang="fi-FI" dirty="0"/>
              <a:t>Tietokone opetuksessa - TOP-keskus</a:t>
            </a:r>
            <a:br>
              <a:rPr lang="fi-FI" dirty="0"/>
            </a:br>
            <a:r>
              <a:rPr lang="fi-FI" dirty="0">
                <a:hlinkClick r:id="rId2"/>
              </a:rPr>
              <a:t>edu.turku.fi/</a:t>
            </a:r>
            <a:r>
              <a:rPr lang="fi-FI" dirty="0" err="1">
                <a:hlinkClick r:id="rId2"/>
              </a:rPr>
              <a:t>top-keskus</a:t>
            </a:r>
            <a:r>
              <a:rPr lang="fi-FI" dirty="0">
                <a:hlinkClick r:id="rId2"/>
              </a:rPr>
              <a:t>/</a:t>
            </a:r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C00BF4B-C8F4-42AB-AEEB-BA136B1B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/>
              <a:t>Kokemuksia koulujen digiloikasta – mitä siitä opimme?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512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1238AA3-7D90-46AD-98F0-0DD86E80D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Alustojen ja työkalujen määrä - </a:t>
            </a:r>
            <a:r>
              <a:rPr lang="fi-FI" err="1"/>
              <a:t>perusopetus</a:t>
            </a:r>
            <a:endParaRPr lang="fi-FI"/>
          </a:p>
        </p:txBody>
      </p:sp>
      <p:graphicFrame>
        <p:nvGraphicFramePr>
          <p:cNvPr id="6" name="Chart 1" descr="47 % 4.-6.luokkalaisista vastaajista ja 29% 7.-9. luokkalaisista vastaajista pitää alustojen ja työkalujen määrää sopivana. 22 % 4.-6.luokkalaisista vastaajista ja 49% 7.-9. luokkalaisista vastaajista sanovat alustojen ja työkalujen määrän välillä sekoittaneen heitä. 31 % 4.-6.luokkalaisista vastaajista ja 26 % 7.-9. luokkalaisista vastaajista  on oppinut eri alustojen käyttöä, 28 % 4.-6. luokkalaisista vastaajista  ja 17 % 7.-9. luokkalaisista vastaajista sanoo, että on kiva, että on ollut vaihtelua.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/>
        </p:nvGraphicFramePr>
        <p:xfrm>
          <a:off x="1287517" y="1985964"/>
          <a:ext cx="6568966" cy="333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276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6665EB3-F19C-4FED-9833-0D6BC457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Live-opetuksen määrä</a:t>
            </a:r>
          </a:p>
        </p:txBody>
      </p:sp>
      <p:graphicFrame>
        <p:nvGraphicFramePr>
          <p:cNvPr id="6" name="Kaavio 5" descr="Live-opetusta on ollut 4.-6. luokkalaisilla yleensä useita kertoja päivässä (45 % vastaajista), noin kerran koulupäivässä (37 % vastaajista), muutamana päivänä viikossa (15 % vastaajista) ja harvoin tai ei ollenkaan (3 % vastaajista).&#10;&#10;Live-opetusta on ollut 7.-9. luokkalaisilla yleensä useita kertoja päivässä (77 % vastaajista), noin kerran koulupäivässä (12 % vastaajista), muutamana päivänä viikossa (8 % vastaajista) ja harvoin tai ei ollenkaan (3 % vastaajista).&#10;&#10;Live-opetusta on ollut lukiolaisilla  yleensä useita kertoja päivässä (90 % vastaajista), noin kerran koulupäivässä (7 % vastaajista), muutamana päivänä viikossa (2 % vastaajista) ja harvoin tai ei ollenkaan (1 % vastaajista).&#10;">
            <a:extLst>
              <a:ext uri="{FF2B5EF4-FFF2-40B4-BE49-F238E27FC236}">
                <a16:creationId xmlns:a16="http://schemas.microsoft.com/office/drawing/2014/main" id="{7ADBCE3C-5A2A-4682-B4B1-62B2DE35E900}"/>
              </a:ext>
            </a:extLst>
          </p:cNvPr>
          <p:cNvGraphicFramePr>
            <a:graphicFrameLocks/>
          </p:cNvGraphicFramePr>
          <p:nvPr/>
        </p:nvGraphicFramePr>
        <p:xfrm>
          <a:off x="1421841" y="2166892"/>
          <a:ext cx="7028476" cy="285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03727DD3-30F0-4E1E-8EB9-448AABDB91BE}"/>
              </a:ext>
            </a:extLst>
          </p:cNvPr>
          <p:cNvSpPr txBox="1"/>
          <p:nvPr/>
        </p:nvSpPr>
        <p:spPr>
          <a:xfrm>
            <a:off x="2564524" y="5187513"/>
            <a:ext cx="5349766" cy="2769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/>
              <a:t>Kysymystä ei kysytty ammatillisen koulutuksen opiskelijoilta</a:t>
            </a:r>
          </a:p>
        </p:txBody>
      </p:sp>
    </p:spTree>
    <p:extLst>
      <p:ext uri="{BB962C8B-B14F-4D97-AF65-F5344CB8AC3E}">
        <p14:creationId xmlns:p14="http://schemas.microsoft.com/office/powerpoint/2010/main" val="60491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E073E435-08E3-4A38-84DB-F6A9ECEE1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Liveopetuksen ja itsenäisten tehtävien suhde</a:t>
            </a:r>
          </a:p>
        </p:txBody>
      </p:sp>
      <p:graphicFrame>
        <p:nvGraphicFramePr>
          <p:cNvPr id="4" name="Kaavio 3" descr="4.-6. luokkalaisten mielestä live- ja etäopetusta on ollut ihan sopivasti molempia (70 % vastaajista), 10 % vastaajista toivoisi enemmän live-opetusta, 9% vastaajista haluaisi opetustukioista tallenteita, 12 %:n mielestä liveä on ollut liikaa ja 12 % vastaajista kertoo opettajan päivystäneen langoilla tiettyinä aikoina.&#10;&#10;7.-9. luokkalaisten mielestä live- ja etäopetusta on ollut ihan sopivasti molempia (40 % vastaajista), 9 % vastaajista toivoisi enemmän live-opetusta, 15% vastaajista haluaisi opetustukioista tallenteita, 40 %:n mielestä liveä on ollut liikaa ja 20 % vastaajista kertoo opettajan päivystäneen langoilla tiettyinä aikoina.&#10;&#10;Lukiolaisten mielestä live- ja etäopetusta on ollut ihan sopivasti molempia (39 % vastaajista), 9 % vastaajista toivoisi enemmän live-opetusta, 35% vastaajista haluaisi opetustukioista tallenteita, 41 %:n mielestä liveä on ollut liikaa ja 4 % vastaajista kertoo opettajan päivystäneen langoilla tiettyinä aikoina.&#10;&#10;Ammatillisen koulutuksen opiskelijoiden mielestä live- ja etäopetusta on ollut ihan sopivasti molempia (41 % vastaajista), 14 % vastaajista toivoisi enemmän live-opetusta, 20% vastaajista haluaisi opetustukioista tallenteita, 8 %:n mielestä liveä on liikaa ja 8 % vastaajista kertoo opettajan päivystäneen langoilla tiettyinä aikoina.&#10;&#10;&#10;">
            <a:extLst>
              <a:ext uri="{FF2B5EF4-FFF2-40B4-BE49-F238E27FC236}">
                <a16:creationId xmlns:a16="http://schemas.microsoft.com/office/drawing/2014/main" id="{585CB691-EDC7-4C70-96FB-2122DE358E01}"/>
              </a:ext>
            </a:extLst>
          </p:cNvPr>
          <p:cNvGraphicFramePr>
            <a:graphicFrameLocks/>
          </p:cNvGraphicFramePr>
          <p:nvPr/>
        </p:nvGraphicFramePr>
        <p:xfrm>
          <a:off x="1043151" y="2121280"/>
          <a:ext cx="7512270" cy="367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C2FBEA7A-946E-49BE-96A4-9E96EB982844}"/>
              </a:ext>
            </a:extLst>
          </p:cNvPr>
          <p:cNvSpPr txBox="1"/>
          <p:nvPr/>
        </p:nvSpPr>
        <p:spPr>
          <a:xfrm>
            <a:off x="6935316" y="4609444"/>
            <a:ext cx="1830313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 anchor="t">
            <a:spAutoFit/>
          </a:bodyPr>
          <a:lstStyle/>
          <a:p>
            <a:r>
              <a:rPr lang="fi-FI" sz="1200"/>
              <a:t>Ammatillisen koulutuksen </a:t>
            </a:r>
            <a:r>
              <a:rPr lang="fi-FI" sz="1200" dirty="0"/>
              <a:t>opiskelijat</a:t>
            </a:r>
            <a:r>
              <a:rPr lang="fi-FI" sz="1200"/>
              <a:t> saivat valita vain yhden vaihtoehdon – muut useita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F459428-B873-4151-BA3C-47FD5E0D67F3}"/>
              </a:ext>
            </a:extLst>
          </p:cNvPr>
          <p:cNvSpPr txBox="1"/>
          <p:nvPr/>
        </p:nvSpPr>
        <p:spPr>
          <a:xfrm>
            <a:off x="6999890" y="1772532"/>
            <a:ext cx="1765738" cy="15696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 anchor="t">
            <a:spAutoFit/>
          </a:bodyPr>
          <a:lstStyle/>
          <a:p>
            <a:r>
              <a:rPr lang="fi-FI" sz="1600"/>
              <a:t>-&gt; Live-opetusta on ollut sopivasti tai jopa liikaa. Pitää olla aikaa myös annetuille tehtäville</a:t>
            </a:r>
            <a:endParaRPr lang="fi-FI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7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982034"/>
            <a:ext cx="9215438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8066" y="-41266"/>
            <a:ext cx="8200480" cy="796950"/>
          </a:xfrm>
        </p:spPr>
        <p:txBody>
          <a:bodyPr>
            <a:normAutofit/>
          </a:bodyPr>
          <a:lstStyle/>
          <a:p>
            <a:r>
              <a:rPr lang="fi-FI" dirty="0"/>
              <a:t>Tietokone opetuksessa - TOP-keskus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328066" y="1211864"/>
            <a:ext cx="7710465" cy="4027483"/>
          </a:xfrm>
          <a:solidFill>
            <a:schemeClr val="bg1"/>
          </a:solidFill>
        </p:spPr>
        <p:txBody>
          <a:bodyPr/>
          <a:lstStyle/>
          <a:p>
            <a:r>
              <a:rPr lang="en-US" sz="2000" b="0" dirty="0"/>
              <a:t>Turun </a:t>
            </a:r>
            <a:r>
              <a:rPr lang="en-US" sz="2000" b="0" dirty="0" err="1"/>
              <a:t>kaupungin</a:t>
            </a:r>
            <a:r>
              <a:rPr lang="en-US" sz="2000" b="0" dirty="0"/>
              <a:t> </a:t>
            </a:r>
            <a:r>
              <a:rPr lang="en-US" sz="2000" b="0" dirty="0" err="1"/>
              <a:t>sivistystoimialan</a:t>
            </a:r>
            <a:r>
              <a:rPr lang="en-US" sz="2000" b="0" dirty="0"/>
              <a:t> </a:t>
            </a:r>
            <a:r>
              <a:rPr lang="en-US" sz="2000" b="0" dirty="0" err="1"/>
              <a:t>yksikkö</a:t>
            </a:r>
            <a:endParaRPr lang="en-US" sz="2000" dirty="0"/>
          </a:p>
          <a:p>
            <a:r>
              <a:rPr lang="en-US" sz="2000" b="0" dirty="0" err="1"/>
              <a:t>Perustettu</a:t>
            </a:r>
            <a:r>
              <a:rPr lang="en-US" sz="2000" b="0" dirty="0"/>
              <a:t> 1986</a:t>
            </a:r>
          </a:p>
          <a:p>
            <a:r>
              <a:rPr lang="en-US" sz="2000" b="0" dirty="0" err="1"/>
              <a:t>Tukee</a:t>
            </a:r>
            <a:r>
              <a:rPr lang="en-US" sz="2000" b="0" dirty="0"/>
              <a:t> </a:t>
            </a:r>
            <a:r>
              <a:rPr lang="en-US" sz="2000" b="0" dirty="0" err="1"/>
              <a:t>kouluja</a:t>
            </a:r>
            <a:r>
              <a:rPr lang="en-US" sz="2000" b="0" dirty="0"/>
              <a:t> ja </a:t>
            </a:r>
            <a:r>
              <a:rPr lang="en-US" sz="2000" b="0" dirty="0" err="1"/>
              <a:t>opettajia</a:t>
            </a:r>
            <a:r>
              <a:rPr lang="en-US" sz="2000" b="0" dirty="0"/>
              <a:t> </a:t>
            </a:r>
            <a:r>
              <a:rPr lang="en-US" sz="2000" b="0" dirty="0" err="1"/>
              <a:t>TVT:n</a:t>
            </a:r>
            <a:r>
              <a:rPr lang="en-US" sz="2000" b="0" dirty="0"/>
              <a:t> </a:t>
            </a:r>
            <a:r>
              <a:rPr lang="en-US" sz="2000" b="0" dirty="0" err="1"/>
              <a:t>opetuskäytössä</a:t>
            </a:r>
            <a:endParaRPr lang="en-US" sz="2000" b="0" dirty="0"/>
          </a:p>
          <a:p>
            <a:pPr lvl="1"/>
            <a:r>
              <a:rPr lang="en-US" sz="2000" dirty="0" err="1"/>
              <a:t>Täydennyskoulutus</a:t>
            </a:r>
            <a:r>
              <a:rPr lang="en-US" sz="2000" dirty="0"/>
              <a:t> ja </a:t>
            </a:r>
            <a:r>
              <a:rPr lang="en-US" sz="2000" dirty="0" err="1"/>
              <a:t>pedagoginen</a:t>
            </a:r>
            <a:r>
              <a:rPr lang="en-US" sz="2000" dirty="0"/>
              <a:t> tuki</a:t>
            </a:r>
          </a:p>
          <a:p>
            <a:pPr lvl="1"/>
            <a:r>
              <a:rPr lang="en-US" sz="2000" b="0" dirty="0" err="1"/>
              <a:t>Kehittämishankkeet</a:t>
            </a:r>
            <a:r>
              <a:rPr lang="en-US" sz="2000" b="0" dirty="0"/>
              <a:t> ja </a:t>
            </a:r>
            <a:r>
              <a:rPr lang="en-US" sz="2000" b="0" dirty="0" err="1"/>
              <a:t>neuvonta</a:t>
            </a:r>
            <a:endParaRPr lang="en-US" sz="2000" dirty="0"/>
          </a:p>
          <a:p>
            <a:pPr lvl="1"/>
            <a:r>
              <a:rPr lang="en-US" sz="2000" b="0" dirty="0" err="1"/>
              <a:t>Yhteisten</a:t>
            </a:r>
            <a:r>
              <a:rPr lang="en-US" sz="2000" b="0" dirty="0"/>
              <a:t> </a:t>
            </a:r>
            <a:r>
              <a:rPr lang="en-US" sz="2000" b="0" dirty="0" err="1"/>
              <a:t>opetuksen</a:t>
            </a:r>
            <a:r>
              <a:rPr lang="en-US" sz="2000" b="0" dirty="0"/>
              <a:t> </a:t>
            </a:r>
            <a:r>
              <a:rPr lang="en-US" sz="2000" b="0" dirty="0" err="1"/>
              <a:t>verkkopalveluiden</a:t>
            </a:r>
            <a:r>
              <a:rPr lang="en-US" sz="2000" b="0" dirty="0"/>
              <a:t> </a:t>
            </a:r>
            <a:r>
              <a:rPr lang="en-US" sz="2000" b="0" dirty="0" err="1"/>
              <a:t>kehittäminen</a:t>
            </a:r>
            <a:endParaRPr lang="en-US" sz="2000" dirty="0"/>
          </a:p>
          <a:p>
            <a:r>
              <a:rPr lang="en-US" sz="2000" dirty="0" err="1"/>
              <a:t>Toimii</a:t>
            </a:r>
            <a:r>
              <a:rPr lang="en-US" sz="2000" dirty="0"/>
              <a:t> </a:t>
            </a:r>
            <a:r>
              <a:rPr lang="en-US" sz="2000" dirty="0" err="1"/>
              <a:t>tulkkina</a:t>
            </a:r>
            <a:r>
              <a:rPr lang="en-US" sz="2000" dirty="0"/>
              <a:t> </a:t>
            </a:r>
            <a:r>
              <a:rPr lang="en-US" sz="2000" b="0" dirty="0" err="1"/>
              <a:t>opetuksen</a:t>
            </a:r>
            <a:r>
              <a:rPr lang="en-US" sz="2000" b="0" dirty="0"/>
              <a:t> </a:t>
            </a:r>
            <a:r>
              <a:rPr lang="en-US" sz="2000" dirty="0"/>
              <a:t>ja IT-</a:t>
            </a:r>
            <a:r>
              <a:rPr lang="en-US" sz="2000" dirty="0" err="1"/>
              <a:t>palveluiden</a:t>
            </a:r>
            <a:r>
              <a:rPr lang="en-US" sz="2000" dirty="0"/>
              <a:t> </a:t>
            </a:r>
            <a:r>
              <a:rPr lang="en-US" sz="2000" dirty="0" err="1"/>
              <a:t>rajapinnassa</a:t>
            </a:r>
            <a:endParaRPr lang="en-US" sz="2000" dirty="0"/>
          </a:p>
          <a:p>
            <a:r>
              <a:rPr lang="en-US" sz="2000" b="0" dirty="0" err="1"/>
              <a:t>Rahoittaa</a:t>
            </a:r>
            <a:r>
              <a:rPr lang="en-US" sz="2000" b="0" dirty="0"/>
              <a:t> Turun </a:t>
            </a:r>
            <a:r>
              <a:rPr lang="en-US" sz="2000" b="0" dirty="0" err="1"/>
              <a:t>kaupunki</a:t>
            </a:r>
            <a:r>
              <a:rPr lang="en-US" sz="2000" b="0" dirty="0"/>
              <a:t>. </a:t>
            </a:r>
            <a:r>
              <a:rPr lang="en-US" sz="2000" dirty="0" err="1"/>
              <a:t>Hankerahoitusta</a:t>
            </a:r>
            <a:r>
              <a:rPr lang="en-US" sz="2000" dirty="0"/>
              <a:t> mm. </a:t>
            </a:r>
            <a:r>
              <a:rPr lang="en-US" sz="2000" dirty="0" err="1"/>
              <a:t>Opetushallitukselta</a:t>
            </a:r>
            <a:r>
              <a:rPr lang="en-US" sz="2000" dirty="0"/>
              <a:t>, </a:t>
            </a:r>
            <a:r>
              <a:rPr lang="en-US" sz="2000" dirty="0" err="1"/>
              <a:t>OKM:ltä</a:t>
            </a:r>
            <a:r>
              <a:rPr lang="en-US" sz="2000" dirty="0"/>
              <a:t> ja </a:t>
            </a:r>
            <a:r>
              <a:rPr lang="en-US" sz="2000" dirty="0" err="1"/>
              <a:t>AVI:lta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13BD74-EA17-574A-98E7-0901538991B3}" type="slidenum">
              <a:rPr kumimoji="0" lang="fi-FI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E0A3D58-8D62-4F0E-93D8-2301F43449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467" y="0"/>
            <a:ext cx="3916501" cy="6858000"/>
          </a:xfrm>
          <a:prstGeom prst="rect">
            <a:avLst/>
          </a:prstGeom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DA0EFFA-CD37-4928-99C1-E6210BAB1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437" y="1835151"/>
            <a:ext cx="6264035" cy="3392632"/>
          </a:xfrm>
        </p:spPr>
        <p:txBody>
          <a:bodyPr/>
          <a:lstStyle/>
          <a:p>
            <a:r>
              <a:rPr lang="fi-FI" sz="2400" dirty="0"/>
              <a:t>Opettajien laitteet (käyttökokemus)</a:t>
            </a:r>
          </a:p>
          <a:p>
            <a:r>
              <a:rPr lang="fi-FI" sz="2400" dirty="0"/>
              <a:t>Oppilaiden laitteet </a:t>
            </a:r>
            <a:r>
              <a:rPr lang="fi-FI" sz="2400"/>
              <a:t>(käyttökokemus)</a:t>
            </a:r>
            <a:endParaRPr lang="fi-FI" sz="2400" dirty="0"/>
          </a:p>
          <a:p>
            <a:r>
              <a:rPr lang="fi-FI" sz="2400" dirty="0"/>
              <a:t>Opettajien koulutus ja digiosaaminen </a:t>
            </a:r>
          </a:p>
          <a:p>
            <a:r>
              <a:rPr lang="fi-FI" sz="2400" dirty="0"/>
              <a:t>Pedagogisen ja teknisen tuen rakenteet</a:t>
            </a:r>
          </a:p>
          <a:p>
            <a:r>
              <a:rPr lang="fi-FI" sz="2400" dirty="0"/>
              <a:t>Käytössä olevat digitaaliset palvelut</a:t>
            </a:r>
          </a:p>
          <a:p>
            <a:r>
              <a:rPr lang="fi-FI" sz="2400" dirty="0"/>
              <a:t>Toimintakulttuuri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BE3EC5F-F9AF-4218-8347-D668C8E4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95" y="349613"/>
            <a:ext cx="6120777" cy="1135926"/>
          </a:xfrm>
        </p:spPr>
        <p:txBody>
          <a:bodyPr/>
          <a:lstStyle/>
          <a:p>
            <a:r>
              <a:rPr lang="fi-FI" dirty="0"/>
              <a:t>Erilaiset lähtökohdat etäopetukseen</a:t>
            </a:r>
          </a:p>
        </p:txBody>
      </p:sp>
    </p:spTree>
    <p:extLst>
      <p:ext uri="{BB962C8B-B14F-4D97-AF65-F5344CB8AC3E}">
        <p14:creationId xmlns:p14="http://schemas.microsoft.com/office/powerpoint/2010/main" val="210302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7BE76D7-E036-4DA3-8BB4-B10A9B0BB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0016" y="1659660"/>
            <a:ext cx="7503967" cy="2755323"/>
          </a:xfrm>
        </p:spPr>
        <p:txBody>
          <a:bodyPr/>
          <a:lstStyle/>
          <a:p>
            <a:r>
              <a:rPr lang="fi-FI" sz="2000" dirty="0"/>
              <a:t>Vaihtelevista toimintatavoista &gt; selkeään päivärytmiin </a:t>
            </a:r>
          </a:p>
          <a:p>
            <a:r>
              <a:rPr lang="fi-FI" sz="2000" dirty="0"/>
              <a:t>Kirjallisista tehtäväohjeista &gt; digitaalisille alustoille</a:t>
            </a:r>
          </a:p>
          <a:p>
            <a:r>
              <a:rPr lang="fi-FI" sz="2000" dirty="0"/>
              <a:t>Itsenäisistä tehtävistä &gt; vuorovaikutteiseen opetukseen</a:t>
            </a:r>
          </a:p>
          <a:p>
            <a:r>
              <a:rPr lang="fi-FI" sz="2000" dirty="0"/>
              <a:t>Digitaalisesti kokeneemmat etunenässä &gt; vertaistuella kaikki nopeasti mukaan – opettajat ja oppilaat</a:t>
            </a:r>
          </a:p>
          <a:p>
            <a:r>
              <a:rPr lang="fi-FI" sz="2000" dirty="0"/>
              <a:t>Ryhmän hoitamisesta &gt; yksilöllisempään ohjaukseen ja tukeen</a:t>
            </a:r>
          </a:p>
          <a:p>
            <a:r>
              <a:rPr lang="fi-FI" sz="2000" dirty="0"/>
              <a:t>Säikähdyksestä &gt; innostukseen</a:t>
            </a:r>
          </a:p>
          <a:p>
            <a:endParaRPr lang="fi-FI" sz="20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F7E3BE5-B863-419E-B499-551575D3D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786678"/>
          </a:xfrm>
        </p:spPr>
        <p:txBody>
          <a:bodyPr/>
          <a:lstStyle/>
          <a:p>
            <a:r>
              <a:rPr lang="fi-FI" dirty="0"/>
              <a:t>Mitä koimme?</a:t>
            </a:r>
          </a:p>
        </p:txBody>
      </p:sp>
      <p:pic>
        <p:nvPicPr>
          <p:cNvPr id="4" name="Kuvan paikkamerkki 5">
            <a:extLst>
              <a:ext uri="{FF2B5EF4-FFF2-40B4-BE49-F238E27FC236}">
                <a16:creationId xmlns:a16="http://schemas.microsoft.com/office/drawing/2014/main" id="{E11B5745-2244-41ED-996C-06147C121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006" y="4294909"/>
            <a:ext cx="3230816" cy="24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2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8C345C7-FBF2-4774-B777-806620555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467" y="130790"/>
            <a:ext cx="2554846" cy="1919683"/>
          </a:xfrm>
          <a:prstGeom prst="rect">
            <a:avLst/>
          </a:prstGeom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577D893-0E18-4077-8DAC-6A240C814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997" y="1622532"/>
            <a:ext cx="7104061" cy="4358325"/>
          </a:xfrm>
        </p:spPr>
        <p:txBody>
          <a:bodyPr/>
          <a:lstStyle/>
          <a:p>
            <a:r>
              <a:rPr lang="fi-FI" dirty="0"/>
              <a:t>Digitaalisten alustojen käyttö tehtävien jakamisessa, palauttamisessa ja arvioinnissa.</a:t>
            </a:r>
          </a:p>
          <a:p>
            <a:r>
              <a:rPr lang="fi-FI" dirty="0"/>
              <a:t>Digitaaliset kokeet ja muun arviointidatan hyödyntäminen</a:t>
            </a:r>
          </a:p>
          <a:p>
            <a:r>
              <a:rPr lang="fi-FI" dirty="0"/>
              <a:t>Digitaalisten alustojen ja etäkokousjärjestelmien käyttö opettajien välisessä yhteistyössä (mm. opettajakokoukset) sekä kodin ja koulun yhteistyössä </a:t>
            </a:r>
          </a:p>
          <a:p>
            <a:r>
              <a:rPr lang="fi-FI" dirty="0"/>
              <a:t>Vertaistuen tehokkaampi hyödyntäminen</a:t>
            </a:r>
          </a:p>
          <a:p>
            <a:r>
              <a:rPr lang="fi-FI" dirty="0"/>
              <a:t>Jakamisen kulttuuri</a:t>
            </a:r>
          </a:p>
          <a:p>
            <a:r>
              <a:rPr lang="fi-FI" dirty="0"/>
              <a:t>Etänä toteutettaviin täydennyskoulutuksiin osallistuminen</a:t>
            </a:r>
          </a:p>
          <a:p>
            <a:r>
              <a:rPr lang="fi-FI" dirty="0"/>
              <a:t>Huoltajille näkymää oppilaan oppimiseen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38C9E6E-C018-493C-9A61-04A1B784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740496"/>
          </a:xfrm>
        </p:spPr>
        <p:txBody>
          <a:bodyPr/>
          <a:lstStyle/>
          <a:p>
            <a:r>
              <a:rPr lang="fi-FI" dirty="0"/>
              <a:t>Mitä jää elämään? </a:t>
            </a:r>
            <a:r>
              <a:rPr lang="fi-FI" sz="2400" b="0" dirty="0"/>
              <a:t>(arvio)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381176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9849A31-2A21-4437-B6F8-80B6327F5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3164" y="1431636"/>
            <a:ext cx="7254585" cy="4461429"/>
          </a:xfrm>
        </p:spPr>
        <p:txBody>
          <a:bodyPr/>
          <a:lstStyle/>
          <a:p>
            <a:r>
              <a:rPr lang="fi-FI" dirty="0"/>
              <a:t>Digitaalisuuden perusedellytys on riittävän laaja ja ajanmukainen laitekanta. Investoinnit välttämättömiä.</a:t>
            </a:r>
          </a:p>
          <a:p>
            <a:r>
              <a:rPr lang="fi-FI" dirty="0"/>
              <a:t>Opettajien osaamisesta pidettävä jatkuvasti huolta – koulutukset ja vertaistuki – kuuluu jokaiselle opettajalle.</a:t>
            </a:r>
          </a:p>
          <a:p>
            <a:r>
              <a:rPr lang="fi-FI" dirty="0"/>
              <a:t>Etänä toteutettavassa opetuksessa tarvitaan päivärytmiä ja rutiineja lähiopetuksen tapaan.</a:t>
            </a:r>
          </a:p>
          <a:p>
            <a:r>
              <a:rPr lang="fi-FI" dirty="0"/>
              <a:t>Yhteisiä toimintatapoja monien mahdollisuuksien viidakossa – mikä  on meidän koulumme tapa toimia? Mitä välineitä käytämme?</a:t>
            </a:r>
          </a:p>
          <a:p>
            <a:r>
              <a:rPr lang="fi-FI" dirty="0"/>
              <a:t>Toimiva pedagoginen ja tekninen tuki on välttämätöntä.</a:t>
            </a:r>
          </a:p>
          <a:p>
            <a:r>
              <a:rPr lang="fi-FI" dirty="0"/>
              <a:t>Jokaisen oppilaan huomioiminen ja yksilöllinen tukeminen digitaalisessa toimintaympäristössä vaatii erityishuomiota.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71B018F-4061-4544-BA30-39A49E1C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611187"/>
          </a:xfrm>
        </p:spPr>
        <p:txBody>
          <a:bodyPr/>
          <a:lstStyle/>
          <a:p>
            <a:r>
              <a:rPr lang="fi-FI" dirty="0"/>
              <a:t>Mitä opimme?</a:t>
            </a:r>
          </a:p>
        </p:txBody>
      </p:sp>
    </p:spTree>
    <p:extLst>
      <p:ext uri="{BB962C8B-B14F-4D97-AF65-F5344CB8AC3E}">
        <p14:creationId xmlns:p14="http://schemas.microsoft.com/office/powerpoint/2010/main" val="109620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Otsikko 4"/>
          <p:cNvSpPr>
            <a:spLocks noGrp="1"/>
          </p:cNvSpPr>
          <p:nvPr>
            <p:ph type="title"/>
          </p:nvPr>
        </p:nvSpPr>
        <p:spPr>
          <a:xfrm>
            <a:off x="1023457" y="349395"/>
            <a:ext cx="7412952" cy="720879"/>
          </a:xfrm>
        </p:spPr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40965" name="Tekstiruutu 5"/>
          <p:cNvSpPr txBox="1">
            <a:spLocks noChangeArrowheads="1"/>
          </p:cNvSpPr>
          <p:nvPr/>
        </p:nvSpPr>
        <p:spPr bwMode="auto">
          <a:xfrm>
            <a:off x="884238" y="1227292"/>
            <a:ext cx="66960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z="2400" dirty="0"/>
              <a:t>Jouni Paakkinen</a:t>
            </a:r>
            <a:br>
              <a:rPr lang="fi-FI" sz="2400" dirty="0"/>
            </a:br>
            <a:r>
              <a:rPr lang="fi-FI" sz="2400" dirty="0" err="1"/>
              <a:t>jouni.paakkinen@turku.fi</a:t>
            </a:r>
            <a:endParaRPr lang="fi-FI" sz="2400" dirty="0"/>
          </a:p>
          <a:p>
            <a:pPr eaLnBrk="1" hangingPunct="1"/>
            <a:r>
              <a:rPr lang="fi-FI" sz="2400" dirty="0"/>
              <a:t>050 5907474</a:t>
            </a:r>
          </a:p>
          <a:p>
            <a:pPr eaLnBrk="1" hangingPunct="1"/>
            <a:endParaRPr lang="fi-FI" sz="2400" dirty="0"/>
          </a:p>
          <a:p>
            <a:pPr eaLnBrk="1" hangingPunct="1"/>
            <a:r>
              <a:rPr lang="fi-FI" sz="2400" dirty="0">
                <a:hlinkClick r:id="rId3"/>
              </a:rPr>
              <a:t>edu.turku.fi/</a:t>
            </a:r>
            <a:r>
              <a:rPr lang="fi-FI" sz="2400" dirty="0" err="1">
                <a:hlinkClick r:id="rId3"/>
              </a:rPr>
              <a:t>top-keskus</a:t>
            </a:r>
            <a:r>
              <a:rPr lang="fi-FI" sz="2400" dirty="0">
                <a:hlinkClick r:id="rId3"/>
              </a:rPr>
              <a:t>/</a:t>
            </a:r>
            <a:r>
              <a:rPr lang="fi-FI" sz="2400" dirty="0"/>
              <a:t> </a:t>
            </a:r>
          </a:p>
          <a:p>
            <a:pPr eaLnBrk="1" hangingPunct="1"/>
            <a:r>
              <a:rPr lang="fi-FI" sz="2400" dirty="0"/>
              <a:t> </a:t>
            </a:r>
            <a:br>
              <a:rPr lang="fi-FI" sz="2400" dirty="0"/>
            </a:br>
            <a:endParaRPr lang="fi-FI" dirty="0"/>
          </a:p>
          <a:p>
            <a:pPr eaLnBrk="1" hangingPunct="1"/>
            <a:r>
              <a:rPr lang="fi-FI" dirty="0">
                <a:hlinkClick r:id="rId4"/>
              </a:rPr>
              <a:t>www.facebook.com/topkeskus</a:t>
            </a:r>
            <a:endParaRPr lang="fi-FI" dirty="0"/>
          </a:p>
          <a:p>
            <a:pPr eaLnBrk="1" hangingPunct="1"/>
            <a:r>
              <a:rPr lang="fi-FI" dirty="0"/>
              <a:t/>
            </a:r>
            <a:br>
              <a:rPr lang="fi-FI" dirty="0"/>
            </a:br>
            <a:r>
              <a:rPr lang="fi-FI" dirty="0"/>
              <a:t>@</a:t>
            </a:r>
            <a:r>
              <a:rPr lang="fi-FI" dirty="0" err="1"/>
              <a:t>topkeskus</a:t>
            </a:r>
            <a:r>
              <a:rPr lang="fi-FI" dirty="0"/>
              <a:t> | @</a:t>
            </a:r>
            <a:r>
              <a:rPr lang="fi-FI" dirty="0" err="1"/>
              <a:t>jopaakki</a:t>
            </a:r>
            <a:endParaRPr lang="fi-FI" dirty="0"/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7" y="3733974"/>
            <a:ext cx="3667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84CC4-8ECF-4C72-8302-0024ACAF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4323834"/>
            <a:ext cx="3667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98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0D46BE2-931C-402A-BF17-BAD0EDAD2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11" y="2419639"/>
            <a:ext cx="7412952" cy="998538"/>
          </a:xfrm>
        </p:spPr>
        <p:txBody>
          <a:bodyPr/>
          <a:lstStyle/>
          <a:p>
            <a:r>
              <a:rPr lang="fi-FI" dirty="0"/>
              <a:t>Lisäkalvoja keskustelun varalle</a:t>
            </a:r>
          </a:p>
        </p:txBody>
      </p:sp>
    </p:spTree>
    <p:extLst>
      <p:ext uri="{BB962C8B-B14F-4D97-AF65-F5344CB8AC3E}">
        <p14:creationId xmlns:p14="http://schemas.microsoft.com/office/powerpoint/2010/main" val="238734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29E3694-5550-49CF-AD4C-BCEA34BB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Työkalut – eniten käytetty</a:t>
            </a:r>
          </a:p>
        </p:txBody>
      </p:sp>
      <p:graphicFrame>
        <p:nvGraphicFramePr>
          <p:cNvPr id="6" name="Kaavio 5" descr="Peruskoulun 4.-6. luokkalaiset ilmoittivat käyttäneensä Teamsia (99 % vastaajista), Moodlea (2 % vastaa-jista), OneNotea (30% vastaajista), Google Meetia (2 % vastaajista), oppikirjojen verkkomateriaaleja (59 % vastaajista), ViLLEä (38% vastaajista), Book Creatoria (31 % vastaajista) ja muita välineitä (30 % vastaajista). &#10;&#10;Peruskoulun 7.-9. luokkalaiset ilmoittivat käyttäneensä Teamsia (99 % vastaajista), Moodlea (19 % vastaa-jista), OneNotea (61% vastaajista), Google Meetia (24 % vastaajista), oppikirjojen verkkomateriaaleja (68 % vastaajista), ViLLEä (54 % vastaajista),  ja muita välineitä (15 % vastaajista). &#10;&#10;Lukiolaiset ilmoittivat käyttäneensä Teamsia (79 % vastaajista), Moodlea (88 % vastaajista), Google Classroomia (90 % vastaajista), OneNotea (76 % vastaajista), Google Meetia (97 % vastaajista), oppikirjojen verkkomateriaaleja (65 % vastaajista), ViLLEä (22 % vastaajista) ja muita välineitä (19 % vastaajista).&#10;&#10;Ammatillisen koulutuksen opiskelijat ilmoittivat käyttäneensä Teamsia (85 % vastaajista), Moodlea (63 % vastaajista), Google Classromia (13 % vastaajista),  OneNotea (37 % vastaajista), Google Meetia (11 % vastaajista), oppikirjojen verkkomateriaaleja (13 % vastaajista) ja muita välineitä (13 % vastaajista).&#10;&#10;">
            <a:extLst>
              <a:ext uri="{FF2B5EF4-FFF2-40B4-BE49-F238E27FC236}">
                <a16:creationId xmlns:a16="http://schemas.microsoft.com/office/drawing/2014/main" id="{8F47078A-F061-49B0-93BA-264A054B8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848009"/>
              </p:ext>
            </p:extLst>
          </p:nvPr>
        </p:nvGraphicFramePr>
        <p:xfrm>
          <a:off x="1220088" y="1902838"/>
          <a:ext cx="7412952" cy="3874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56D93A56-9156-46CC-A343-AC86355704DC}"/>
              </a:ext>
            </a:extLst>
          </p:cNvPr>
          <p:cNvSpPr txBox="1"/>
          <p:nvPr/>
        </p:nvSpPr>
        <p:spPr>
          <a:xfrm>
            <a:off x="7296641" y="1987673"/>
            <a:ext cx="1502979" cy="12003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 anchor="t">
            <a:spAutoFit/>
          </a:bodyPr>
          <a:lstStyle/>
          <a:p>
            <a:r>
              <a:rPr lang="fi-FI" sz="1200" dirty="0"/>
              <a:t>Lisäksi käytössä ollut esim. </a:t>
            </a:r>
            <a:r>
              <a:rPr lang="fi-FI" sz="1200" dirty="0" err="1"/>
              <a:t>zoom</a:t>
            </a:r>
            <a:r>
              <a:rPr lang="fi-FI" sz="1200" dirty="0"/>
              <a:t>, </a:t>
            </a:r>
            <a:r>
              <a:rPr lang="fi-FI" sz="1200" dirty="0" err="1"/>
              <a:t>whatsapp</a:t>
            </a:r>
            <a:r>
              <a:rPr lang="fi-FI" sz="1200" dirty="0"/>
              <a:t>, </a:t>
            </a:r>
            <a:r>
              <a:rPr lang="fi-FI" sz="1200" dirty="0" err="1"/>
              <a:t>skype</a:t>
            </a:r>
            <a:r>
              <a:rPr lang="fi-FI" sz="1200" dirty="0"/>
              <a:t>, </a:t>
            </a:r>
            <a:r>
              <a:rPr lang="fi-FI" sz="1200" dirty="0" err="1"/>
              <a:t>onedrive</a:t>
            </a:r>
            <a:r>
              <a:rPr lang="fi-FI" sz="1200" dirty="0"/>
              <a:t>, </a:t>
            </a:r>
            <a:r>
              <a:rPr lang="fi-FI" sz="1200" dirty="0" err="1"/>
              <a:t>seesaw</a:t>
            </a:r>
            <a:r>
              <a:rPr lang="fi-FI" sz="1200" dirty="0"/>
              <a:t>, </a:t>
            </a:r>
            <a:r>
              <a:rPr lang="fi-FI" sz="1200" dirty="0" err="1"/>
              <a:t>qridi</a:t>
            </a:r>
            <a:r>
              <a:rPr lang="fi-FI" sz="1200" dirty="0"/>
              <a:t> ja </a:t>
            </a:r>
            <a:r>
              <a:rPr lang="fi-FI" sz="1200" dirty="0" err="1"/>
              <a:t>microsoft</a:t>
            </a:r>
            <a:r>
              <a:rPr lang="fi-FI" sz="1200" dirty="0"/>
              <a:t> </a:t>
            </a:r>
          </a:p>
          <a:p>
            <a:r>
              <a:rPr lang="fi-FI" sz="1200" dirty="0" err="1"/>
              <a:t>officen</a:t>
            </a:r>
            <a:r>
              <a:rPr lang="fi-FI" sz="1200" dirty="0"/>
              <a:t> työkalut</a:t>
            </a:r>
            <a:endParaRPr lang="fi-FI" sz="1200" dirty="0">
              <a:cs typeface="Arial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ACBB9F9-B49E-4C48-9863-3110C8F21A8F}"/>
              </a:ext>
            </a:extLst>
          </p:cNvPr>
          <p:cNvSpPr txBox="1"/>
          <p:nvPr/>
        </p:nvSpPr>
        <p:spPr>
          <a:xfrm>
            <a:off x="1874982" y="6165569"/>
            <a:ext cx="7139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Lähde: Etäopiskelu kysely peruskouluissa, lukioissa ja ammatillisessa koulutuksessa </a:t>
            </a:r>
            <a:br>
              <a:rPr lang="fi-FI" sz="1400" dirty="0"/>
            </a:br>
            <a:r>
              <a:rPr lang="fi-FI" sz="1400" dirty="0"/>
              <a:t>(Turun </a:t>
            </a:r>
            <a:r>
              <a:rPr lang="fi-FI" sz="1400" dirty="0" err="1"/>
              <a:t>sivistystoimiala</a:t>
            </a:r>
            <a:r>
              <a:rPr lang="fi-FI" sz="1400" dirty="0"/>
              <a:t>, toukokuu 2020)</a:t>
            </a:r>
          </a:p>
        </p:txBody>
      </p:sp>
    </p:spTree>
    <p:extLst>
      <p:ext uri="{BB962C8B-B14F-4D97-AF65-F5344CB8AC3E}">
        <p14:creationId xmlns:p14="http://schemas.microsoft.com/office/powerpoint/2010/main" val="2377183328"/>
      </p:ext>
    </p:extLst>
  </p:cSld>
  <p:clrMapOvr>
    <a:masterClrMapping/>
  </p:clrMapOvr>
</p:sld>
</file>

<file path=ppt/theme/theme1.xml><?xml version="1.0" encoding="utf-8"?>
<a:theme xmlns:a="http://schemas.openxmlformats.org/drawingml/2006/main" name="TURKU_PPT_4-3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654F17EFC689B4DB61464252A2B3BD1" ma:contentTypeVersion="2" ma:contentTypeDescription="Luo uusi asiakirja." ma:contentTypeScope="" ma:versionID="14de90bb9519dd7652c3951157d4260b">
  <xsd:schema xmlns:xsd="http://www.w3.org/2001/XMLSchema" xmlns:xs="http://www.w3.org/2001/XMLSchema" xmlns:p="http://schemas.microsoft.com/office/2006/metadata/properties" xmlns:ns1="http://schemas.microsoft.com/sharepoint/v3" xmlns:ns2="a0c7317f-dcb9-485d-84da-bf6fec3725ca" targetNamespace="http://schemas.microsoft.com/office/2006/metadata/properties" ma:root="true" ma:fieldsID="075bb428ab317359a8466732f5c8b89a" ns1:_="" ns2:_="">
    <xsd:import namespace="http://schemas.microsoft.com/sharepoint/v3"/>
    <xsd:import namespace="a0c7317f-dcb9-485d-84da-bf6fec3725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12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7317f-dcb9-485d-84da-bf6fec3725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0c7317f-dcb9-485d-84da-bf6fec3725ca">Z3KAZQXCTMCE-1165040914-39</_dlc_DocId>
    <_dlc_DocIdUrl xmlns="a0c7317f-dcb9-485d-84da-bf6fec3725ca">
      <Url>https://sisalto.eduskunta.fi/FI/valiokunnat/tulevaisuusvaliokunta/_layouts/15/DocIdRedir.aspx?ID=Z3KAZQXCTMCE-1165040914-39</Url>
      <Description>Z3KAZQXCTMCE-1165040914-39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C14B9F5-9091-4D3B-B39B-D3E5B071CD8F}"/>
</file>

<file path=customXml/itemProps2.xml><?xml version="1.0" encoding="utf-8"?>
<ds:datastoreItem xmlns:ds="http://schemas.openxmlformats.org/officeDocument/2006/customXml" ds:itemID="{8E8D6F33-6264-49D9-9985-3BC26E934C93}"/>
</file>

<file path=customXml/itemProps3.xml><?xml version="1.0" encoding="utf-8"?>
<ds:datastoreItem xmlns:ds="http://schemas.openxmlformats.org/officeDocument/2006/customXml" ds:itemID="{8407DB3E-0DBC-4044-8528-BA26FD5BAAF2}"/>
</file>

<file path=customXml/itemProps4.xml><?xml version="1.0" encoding="utf-8"?>
<ds:datastoreItem xmlns:ds="http://schemas.openxmlformats.org/officeDocument/2006/customXml" ds:itemID="{758A15D1-F93D-475E-828D-B3AB3C56EE3B}"/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1749</TotalTime>
  <Words>399</Words>
  <Application>Microsoft Office PowerPoint</Application>
  <PresentationFormat>Näytössä katseltava diaesitys (4:3)</PresentationFormat>
  <Paragraphs>72</Paragraphs>
  <Slides>12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12</vt:i4>
      </vt:variant>
    </vt:vector>
  </HeadingPairs>
  <TitlesOfParts>
    <vt:vector size="22" baseType="lpstr">
      <vt:lpstr>Arial</vt:lpstr>
      <vt:lpstr>Calibri</vt:lpstr>
      <vt:lpstr>Courier New</vt:lpstr>
      <vt:lpstr>Lucida Grande</vt:lpstr>
      <vt:lpstr>ヒラギノ角ゴ Pro W3</vt:lpstr>
      <vt:lpstr>TURKU_PPT_4-3</vt:lpstr>
      <vt:lpstr>Kuvalliset</vt:lpstr>
      <vt:lpstr>Värilliset</vt:lpstr>
      <vt:lpstr>1_Värilliset</vt:lpstr>
      <vt:lpstr>2_Värilliset</vt:lpstr>
      <vt:lpstr>Kokemuksia koulujen digiloikasta – mitä siitä opimme? </vt:lpstr>
      <vt:lpstr>Tietokone opetuksessa - TOP-keskus</vt:lpstr>
      <vt:lpstr>Erilaiset lähtökohdat etäopetukseen</vt:lpstr>
      <vt:lpstr>Mitä koimme?</vt:lpstr>
      <vt:lpstr>Mitä jää elämään? (arvio)</vt:lpstr>
      <vt:lpstr>Mitä opimme?</vt:lpstr>
      <vt:lpstr>Kiitos!</vt:lpstr>
      <vt:lpstr>Lisäkalvoja keskustelun varalle</vt:lpstr>
      <vt:lpstr>Työkalut – eniten käytetty</vt:lpstr>
      <vt:lpstr>Alustojen ja työkalujen määrä - perusopetus</vt:lpstr>
      <vt:lpstr>Live-opetuksen määrä</vt:lpstr>
      <vt:lpstr>Liveopetuksen ja itsenäisten tehtävien suhde</vt:lpstr>
    </vt:vector>
  </TitlesOfParts>
  <Company>Turun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yhdelle tai kahdelle riville</dc:title>
  <dc:creator>Hatakka Satu</dc:creator>
  <cp:lastModifiedBy>Suonsilta Danita</cp:lastModifiedBy>
  <cp:revision>164</cp:revision>
  <dcterms:created xsi:type="dcterms:W3CDTF">2015-08-11T06:31:56Z</dcterms:created>
  <dcterms:modified xsi:type="dcterms:W3CDTF">2020-05-14T10:59:17Z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0x010100D654F17EFC689B4DB61464252A2B3BD1</vt:lpwstr>
  </property>
  <property fmtid="{D5CDD505-2E9C-101B-9397-08002B2CF9AE}" pid="3" name="_dlc_DocIdItemGuid">
    <vt:lpwstr>2f8605e1-f358-43fa-a496-430c2645b78e</vt:lpwstr>
  </property>
</Properties>
</file>