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entation.xml" ContentType="application/vnd.openxmlformats-officedocument.presentationml.presentation.main+xml"/>
  <Override PartName="/ppt/slides/slide3.xml" ContentType="application/vnd.openxmlformats-officedocument.presentationml.slid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docProps/custom.xml" ContentType="application/vnd.openxmlformats-officedocument.custom-properti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7" r:id="rId6"/>
    <p:sldId id="265" r:id="rId7"/>
    <p:sldId id="259" r:id="rId8"/>
    <p:sldId id="267" r:id="rId9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15987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1338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customXml" Target="../customXml/item4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18692" y="2067696"/>
            <a:ext cx="9144000" cy="1096277"/>
          </a:xfrm>
        </p:spPr>
        <p:txBody>
          <a:bodyPr anchor="b"/>
          <a:lstStyle>
            <a:lvl1pPr algn="ctr">
              <a:defRPr sz="6000">
                <a:latin typeface="+mn-lt"/>
              </a:defRPr>
            </a:lvl1pPr>
          </a:lstStyle>
          <a:p>
            <a:r>
              <a:rPr lang="en-US" smtClean="0"/>
              <a:t>Click to edit Master title style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18692" y="3264287"/>
            <a:ext cx="9144000" cy="2617530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fi-FI" dirty="0"/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8931" y="330856"/>
            <a:ext cx="2658346" cy="11931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419461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8200" y="1065342"/>
            <a:ext cx="10515600" cy="1325563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 smtClean="0"/>
              <a:t>Click to edit Master title style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838200" y="2519963"/>
            <a:ext cx="10515600" cy="402088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 dirty="0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9102" y="5646267"/>
            <a:ext cx="1671484" cy="10236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06367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750D37-B94D-4837-B48A-9E770C93463B}" type="datetimeFigureOut">
              <a:rPr lang="fi-FI" smtClean="0"/>
              <a:t>7.3.2019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CEFD75-A87E-411D-B623-3D74AE8F1FE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665665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285637" y="1888201"/>
            <a:ext cx="11610109" cy="2249573"/>
          </a:xfrm>
        </p:spPr>
        <p:txBody>
          <a:bodyPr>
            <a:normAutofit/>
          </a:bodyPr>
          <a:lstStyle/>
          <a:p>
            <a:r>
              <a:rPr lang="fi-FI" sz="4800" dirty="0" err="1" smtClean="0"/>
              <a:t>Det</a:t>
            </a:r>
            <a:r>
              <a:rPr lang="fi-FI" sz="4800" dirty="0" smtClean="0"/>
              <a:t> </a:t>
            </a:r>
            <a:r>
              <a:rPr lang="fi-FI" sz="4800" dirty="0" err="1" smtClean="0"/>
              <a:t>nordiska</a:t>
            </a:r>
            <a:r>
              <a:rPr lang="fi-FI" sz="4800" dirty="0" smtClean="0"/>
              <a:t> </a:t>
            </a:r>
            <a:r>
              <a:rPr lang="fi-FI" sz="4800" dirty="0" err="1" smtClean="0"/>
              <a:t>samarbetet</a:t>
            </a:r>
            <a:r>
              <a:rPr lang="fi-FI" sz="4800" dirty="0" smtClean="0"/>
              <a:t> i </a:t>
            </a:r>
            <a:r>
              <a:rPr lang="fi-FI" sz="4800" dirty="0" err="1" smtClean="0"/>
              <a:t>utrikes-och</a:t>
            </a:r>
            <a:r>
              <a:rPr lang="fi-FI" sz="4800" dirty="0" smtClean="0"/>
              <a:t> </a:t>
            </a:r>
            <a:r>
              <a:rPr lang="fi-FI" sz="4800" dirty="0" err="1" smtClean="0"/>
              <a:t>säkerhetspolitik</a:t>
            </a:r>
            <a:r>
              <a:rPr lang="fi-FI" sz="4800" dirty="0" smtClean="0"/>
              <a:t> </a:t>
            </a:r>
            <a:endParaRPr lang="fi-FI" sz="4800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18692" y="4447309"/>
            <a:ext cx="9144000" cy="1434508"/>
          </a:xfrm>
        </p:spPr>
        <p:txBody>
          <a:bodyPr/>
          <a:lstStyle/>
          <a:p>
            <a:r>
              <a:rPr lang="fi-FI" dirty="0"/>
              <a:t>Teija </a:t>
            </a:r>
            <a:r>
              <a:rPr lang="fi-FI" dirty="0" smtClean="0"/>
              <a:t>Tiilikainen</a:t>
            </a:r>
            <a:endParaRPr lang="fi-FI" dirty="0"/>
          </a:p>
          <a:p>
            <a:r>
              <a:rPr lang="fi-FI" dirty="0" smtClean="0"/>
              <a:t>8.3.2019</a:t>
            </a: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9557794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356852" y="327923"/>
            <a:ext cx="9996948" cy="1325563"/>
          </a:xfrm>
        </p:spPr>
        <p:txBody>
          <a:bodyPr/>
          <a:lstStyle/>
          <a:p>
            <a:r>
              <a:rPr lang="fi-FI" dirty="0" err="1" smtClean="0"/>
              <a:t>Utrikes</a:t>
            </a:r>
            <a:r>
              <a:rPr lang="fi-FI" dirty="0" smtClean="0"/>
              <a:t>- </a:t>
            </a:r>
            <a:r>
              <a:rPr lang="fi-FI" dirty="0" err="1" smtClean="0"/>
              <a:t>och</a:t>
            </a:r>
            <a:r>
              <a:rPr lang="fi-FI" dirty="0" smtClean="0"/>
              <a:t> </a:t>
            </a:r>
            <a:r>
              <a:rPr lang="fi-FI" dirty="0" err="1" smtClean="0"/>
              <a:t>säkerhespolitiska</a:t>
            </a:r>
            <a:r>
              <a:rPr lang="fi-FI" dirty="0" smtClean="0"/>
              <a:t> </a:t>
            </a:r>
            <a:r>
              <a:rPr lang="fi-FI" dirty="0" err="1"/>
              <a:t>s</a:t>
            </a:r>
            <a:r>
              <a:rPr lang="fi-FI" dirty="0" err="1" smtClean="0"/>
              <a:t>amarbetets</a:t>
            </a:r>
            <a:r>
              <a:rPr lang="fi-FI" dirty="0" smtClean="0"/>
              <a:t> </a:t>
            </a:r>
            <a:r>
              <a:rPr lang="fi-FI" dirty="0" err="1" smtClean="0"/>
              <a:t>speciella</a:t>
            </a:r>
            <a:r>
              <a:rPr lang="fi-FI" dirty="0" smtClean="0"/>
              <a:t> </a:t>
            </a:r>
            <a:r>
              <a:rPr lang="fi-FI" dirty="0" err="1" smtClean="0"/>
              <a:t>karaktär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356852" y="1880866"/>
            <a:ext cx="9996947" cy="3841508"/>
          </a:xfrm>
        </p:spPr>
        <p:txBody>
          <a:bodyPr>
            <a:normAutofit lnSpcReduction="10000"/>
          </a:bodyPr>
          <a:lstStyle/>
          <a:p>
            <a:r>
              <a:rPr lang="fi-FI" dirty="0" err="1" smtClean="0"/>
              <a:t>Utanför</a:t>
            </a:r>
            <a:r>
              <a:rPr lang="fi-FI" dirty="0" smtClean="0"/>
              <a:t> </a:t>
            </a:r>
            <a:r>
              <a:rPr lang="fi-FI" b="1" dirty="0" smtClean="0"/>
              <a:t>de </a:t>
            </a:r>
            <a:r>
              <a:rPr lang="fi-FI" b="1" dirty="0" err="1" smtClean="0"/>
              <a:t>officiella</a:t>
            </a:r>
            <a:r>
              <a:rPr lang="fi-FI" b="1" dirty="0" smtClean="0"/>
              <a:t> </a:t>
            </a:r>
            <a:r>
              <a:rPr lang="fi-FI" b="1" dirty="0" err="1" smtClean="0"/>
              <a:t>Nordiska</a:t>
            </a:r>
            <a:r>
              <a:rPr lang="fi-FI" b="1" dirty="0" smtClean="0"/>
              <a:t> </a:t>
            </a:r>
            <a:r>
              <a:rPr lang="fi-FI" b="1" dirty="0" err="1" smtClean="0"/>
              <a:t>institutionerna</a:t>
            </a:r>
            <a:r>
              <a:rPr lang="fi-FI" b="1" dirty="0" smtClean="0"/>
              <a:t> </a:t>
            </a:r>
            <a:r>
              <a:rPr lang="fi-FI" dirty="0" smtClean="0"/>
              <a:t>– </a:t>
            </a:r>
            <a:r>
              <a:rPr lang="fi-FI" dirty="0" err="1" smtClean="0"/>
              <a:t>icke-institutionaliserat</a:t>
            </a:r>
            <a:r>
              <a:rPr lang="fi-FI" dirty="0" smtClean="0"/>
              <a:t> </a:t>
            </a:r>
            <a:r>
              <a:rPr lang="fi-FI" dirty="0" err="1" smtClean="0"/>
              <a:t>samarbete</a:t>
            </a:r>
            <a:r>
              <a:rPr lang="fi-FI" dirty="0" smtClean="0"/>
              <a:t> (</a:t>
            </a:r>
            <a:r>
              <a:rPr lang="fi-FI" dirty="0" err="1" smtClean="0"/>
              <a:t>inget</a:t>
            </a:r>
            <a:r>
              <a:rPr lang="fi-FI" dirty="0" smtClean="0"/>
              <a:t> </a:t>
            </a:r>
            <a:r>
              <a:rPr lang="fi-FI" dirty="0" err="1" smtClean="0"/>
              <a:t>sekretariat</a:t>
            </a:r>
            <a:r>
              <a:rPr lang="fi-FI" dirty="0" smtClean="0"/>
              <a:t>, </a:t>
            </a:r>
            <a:r>
              <a:rPr lang="fi-FI" dirty="0" err="1" smtClean="0"/>
              <a:t>historiskt</a:t>
            </a:r>
            <a:r>
              <a:rPr lang="fi-FI" dirty="0" smtClean="0"/>
              <a:t> minne, </a:t>
            </a:r>
            <a:r>
              <a:rPr lang="fi-FI" dirty="0" err="1" smtClean="0"/>
              <a:t>politiskt</a:t>
            </a:r>
            <a:r>
              <a:rPr lang="fi-FI" dirty="0" smtClean="0"/>
              <a:t> </a:t>
            </a:r>
            <a:r>
              <a:rPr lang="fi-FI" dirty="0" err="1" smtClean="0"/>
              <a:t>program</a:t>
            </a:r>
            <a:r>
              <a:rPr lang="fi-FI" dirty="0" smtClean="0"/>
              <a:t>)</a:t>
            </a:r>
            <a:endParaRPr lang="fi-FI" b="1" dirty="0"/>
          </a:p>
          <a:p>
            <a:endParaRPr lang="fi-FI" dirty="0" smtClean="0"/>
          </a:p>
          <a:p>
            <a:r>
              <a:rPr lang="fi-FI" b="1" dirty="0" smtClean="0"/>
              <a:t>Ett </a:t>
            </a:r>
            <a:r>
              <a:rPr lang="fi-FI" b="1" dirty="0" err="1" smtClean="0"/>
              <a:t>ökande</a:t>
            </a:r>
            <a:r>
              <a:rPr lang="fi-FI" b="1" dirty="0" smtClean="0"/>
              <a:t> </a:t>
            </a:r>
            <a:r>
              <a:rPr lang="fi-FI" b="1" dirty="0" err="1" smtClean="0"/>
              <a:t>antal</a:t>
            </a:r>
            <a:r>
              <a:rPr lang="fi-FI" b="1" dirty="0" smtClean="0"/>
              <a:t> </a:t>
            </a:r>
            <a:r>
              <a:rPr lang="fi-FI" dirty="0" err="1" smtClean="0"/>
              <a:t>bi</a:t>
            </a:r>
            <a:r>
              <a:rPr lang="fi-FI" dirty="0" smtClean="0"/>
              <a:t>- </a:t>
            </a:r>
            <a:r>
              <a:rPr lang="fi-FI" dirty="0" err="1" smtClean="0"/>
              <a:t>och</a:t>
            </a:r>
            <a:r>
              <a:rPr lang="fi-FI" dirty="0" smtClean="0"/>
              <a:t> </a:t>
            </a:r>
            <a:r>
              <a:rPr lang="fi-FI" dirty="0" err="1" smtClean="0"/>
              <a:t>multilaterala</a:t>
            </a:r>
            <a:r>
              <a:rPr lang="fi-FI" dirty="0" smtClean="0"/>
              <a:t> </a:t>
            </a:r>
            <a:r>
              <a:rPr lang="fi-FI" b="1" dirty="0" err="1" smtClean="0"/>
              <a:t>samarbetsfora</a:t>
            </a:r>
            <a:r>
              <a:rPr lang="fi-FI" dirty="0" smtClean="0"/>
              <a:t> (N5;NB8,Nordefco, N5+1, </a:t>
            </a:r>
            <a:r>
              <a:rPr lang="fi-FI" dirty="0" err="1" smtClean="0"/>
              <a:t>Northern</a:t>
            </a:r>
            <a:r>
              <a:rPr lang="fi-FI" dirty="0" smtClean="0"/>
              <a:t> </a:t>
            </a:r>
            <a:r>
              <a:rPr lang="fi-FI" dirty="0" err="1" smtClean="0"/>
              <a:t>group</a:t>
            </a:r>
            <a:r>
              <a:rPr lang="fi-FI" dirty="0" smtClean="0"/>
              <a:t> </a:t>
            </a:r>
            <a:r>
              <a:rPr lang="fi-FI" dirty="0" err="1" smtClean="0"/>
              <a:t>samt</a:t>
            </a:r>
            <a:r>
              <a:rPr lang="fi-FI" dirty="0" smtClean="0"/>
              <a:t> </a:t>
            </a:r>
            <a:r>
              <a:rPr lang="fi-FI" dirty="0" err="1" smtClean="0"/>
              <a:t>inom</a:t>
            </a:r>
            <a:r>
              <a:rPr lang="fi-FI" dirty="0" smtClean="0"/>
              <a:t> EU </a:t>
            </a:r>
            <a:r>
              <a:rPr lang="fi-FI" dirty="0" err="1" smtClean="0"/>
              <a:t>och</a:t>
            </a:r>
            <a:r>
              <a:rPr lang="fi-FI" dirty="0" smtClean="0"/>
              <a:t> FN)</a:t>
            </a:r>
            <a:endParaRPr lang="fi-FI" dirty="0"/>
          </a:p>
          <a:p>
            <a:endParaRPr lang="fi-FI" dirty="0" smtClean="0"/>
          </a:p>
          <a:p>
            <a:r>
              <a:rPr lang="fi-FI" dirty="0" err="1" smtClean="0"/>
              <a:t>Samarbete</a:t>
            </a:r>
            <a:r>
              <a:rPr lang="fi-FI" dirty="0" smtClean="0"/>
              <a:t> </a:t>
            </a:r>
            <a:r>
              <a:rPr lang="fi-FI" b="1" dirty="0" err="1" smtClean="0"/>
              <a:t>på</a:t>
            </a:r>
            <a:r>
              <a:rPr lang="fi-FI" b="1" dirty="0" smtClean="0"/>
              <a:t> </a:t>
            </a:r>
            <a:r>
              <a:rPr lang="fi-FI" b="1" dirty="0" err="1" smtClean="0"/>
              <a:t>olika</a:t>
            </a:r>
            <a:r>
              <a:rPr lang="fi-FI" b="1" dirty="0" smtClean="0"/>
              <a:t> </a:t>
            </a:r>
            <a:r>
              <a:rPr lang="fi-FI" b="1" dirty="0" err="1" smtClean="0"/>
              <a:t>nivåer</a:t>
            </a:r>
            <a:r>
              <a:rPr lang="fi-FI" dirty="0" smtClean="0"/>
              <a:t>: </a:t>
            </a:r>
            <a:r>
              <a:rPr lang="fi-FI" dirty="0" err="1" smtClean="0"/>
              <a:t>ministrar</a:t>
            </a:r>
            <a:r>
              <a:rPr lang="fi-FI" dirty="0" smtClean="0"/>
              <a:t>, </a:t>
            </a:r>
            <a:r>
              <a:rPr lang="fi-FI" dirty="0" err="1" smtClean="0"/>
              <a:t>förvaltningar</a:t>
            </a:r>
            <a:r>
              <a:rPr lang="fi-FI" dirty="0" smtClean="0"/>
              <a:t>, </a:t>
            </a:r>
            <a:r>
              <a:rPr lang="fi-FI" dirty="0" err="1" smtClean="0"/>
              <a:t>också</a:t>
            </a:r>
            <a:r>
              <a:rPr lang="fi-FI" dirty="0" smtClean="0"/>
              <a:t> </a:t>
            </a:r>
            <a:r>
              <a:rPr lang="fi-FI" dirty="0" err="1" smtClean="0"/>
              <a:t>på</a:t>
            </a:r>
            <a:r>
              <a:rPr lang="fi-FI" dirty="0" smtClean="0"/>
              <a:t> </a:t>
            </a:r>
            <a:r>
              <a:rPr lang="fi-FI" dirty="0" err="1" smtClean="0"/>
              <a:t>individnivå</a:t>
            </a: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8992347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98592"/>
            <a:ext cx="10515600" cy="1325563"/>
          </a:xfrm>
        </p:spPr>
        <p:txBody>
          <a:bodyPr/>
          <a:lstStyle/>
          <a:p>
            <a:r>
              <a:rPr lang="fi-FI" dirty="0" err="1" smtClean="0"/>
              <a:t>Samarbetets</a:t>
            </a:r>
            <a:r>
              <a:rPr lang="fi-FI" dirty="0" smtClean="0"/>
              <a:t> </a:t>
            </a:r>
            <a:r>
              <a:rPr lang="fi-FI" dirty="0" err="1" smtClean="0"/>
              <a:t>utmaningar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05588"/>
            <a:ext cx="10515600" cy="4020880"/>
          </a:xfrm>
        </p:spPr>
        <p:txBody>
          <a:bodyPr>
            <a:normAutofit lnSpcReduction="10000"/>
          </a:bodyPr>
          <a:lstStyle/>
          <a:p>
            <a:r>
              <a:rPr lang="fi-FI" altLang="fi-FI" dirty="0" err="1" smtClean="0"/>
              <a:t>Samarbetet</a:t>
            </a:r>
            <a:r>
              <a:rPr lang="fi-FI" altLang="fi-FI" dirty="0" smtClean="0"/>
              <a:t> </a:t>
            </a:r>
            <a:r>
              <a:rPr lang="fi-FI" altLang="fi-FI" b="1" dirty="0" err="1" smtClean="0"/>
              <a:t>reaktivt</a:t>
            </a:r>
            <a:r>
              <a:rPr lang="fi-FI" altLang="fi-FI" b="1" dirty="0" smtClean="0"/>
              <a:t> </a:t>
            </a:r>
            <a:r>
              <a:rPr lang="fi-FI" altLang="fi-FI" b="1" dirty="0" err="1" smtClean="0"/>
              <a:t>och</a:t>
            </a:r>
            <a:r>
              <a:rPr lang="fi-FI" altLang="fi-FI" b="1" dirty="0" smtClean="0"/>
              <a:t> </a:t>
            </a:r>
            <a:r>
              <a:rPr lang="fi-FI" altLang="fi-FI" b="1" dirty="0" err="1" smtClean="0"/>
              <a:t>splittrat</a:t>
            </a:r>
            <a:r>
              <a:rPr lang="fi-FI" altLang="fi-FI" dirty="0" smtClean="0"/>
              <a:t>; </a:t>
            </a:r>
            <a:r>
              <a:rPr lang="fi-FI" altLang="fi-FI" dirty="0" err="1" smtClean="0"/>
              <a:t>saknar</a:t>
            </a:r>
            <a:r>
              <a:rPr lang="fi-FI" altLang="fi-FI" dirty="0" smtClean="0"/>
              <a:t> </a:t>
            </a:r>
            <a:r>
              <a:rPr lang="fi-FI" altLang="fi-FI" dirty="0" err="1" smtClean="0"/>
              <a:t>systematisk</a:t>
            </a:r>
            <a:r>
              <a:rPr lang="fi-FI" altLang="fi-FI" dirty="0" smtClean="0"/>
              <a:t> agenda, </a:t>
            </a:r>
            <a:r>
              <a:rPr lang="fi-FI" altLang="fi-FI" dirty="0" err="1" smtClean="0"/>
              <a:t>planering</a:t>
            </a:r>
            <a:r>
              <a:rPr lang="fi-FI" altLang="fi-FI" dirty="0" smtClean="0"/>
              <a:t> </a:t>
            </a:r>
            <a:r>
              <a:rPr lang="fi-FI" altLang="fi-FI" dirty="0" err="1" smtClean="0"/>
              <a:t>och</a:t>
            </a:r>
            <a:r>
              <a:rPr lang="fi-FI" altLang="fi-FI" dirty="0" smtClean="0"/>
              <a:t> </a:t>
            </a:r>
            <a:r>
              <a:rPr lang="fi-FI" altLang="fi-FI" dirty="0" err="1" smtClean="0"/>
              <a:t>konkreta</a:t>
            </a:r>
            <a:r>
              <a:rPr lang="fi-FI" altLang="fi-FI" dirty="0" smtClean="0"/>
              <a:t> </a:t>
            </a:r>
            <a:r>
              <a:rPr lang="fi-FI" altLang="fi-FI" dirty="0" err="1" smtClean="0"/>
              <a:t>resultat</a:t>
            </a:r>
            <a:endParaRPr lang="fi-FI" altLang="fi-FI" dirty="0"/>
          </a:p>
          <a:p>
            <a:endParaRPr lang="fi-FI" dirty="0" smtClean="0"/>
          </a:p>
          <a:p>
            <a:r>
              <a:rPr lang="fi-FI" dirty="0" err="1" smtClean="0"/>
              <a:t>Samarbetet</a:t>
            </a:r>
            <a:r>
              <a:rPr lang="fi-FI" dirty="0" smtClean="0"/>
              <a:t> </a:t>
            </a:r>
            <a:r>
              <a:rPr lang="fi-FI" b="1" dirty="0" err="1" smtClean="0"/>
              <a:t>saknar</a:t>
            </a:r>
            <a:r>
              <a:rPr lang="fi-FI" b="1" dirty="0" smtClean="0"/>
              <a:t> </a:t>
            </a:r>
            <a:r>
              <a:rPr lang="fi-FI" b="1" dirty="0" err="1" smtClean="0"/>
              <a:t>politisk</a:t>
            </a:r>
            <a:r>
              <a:rPr lang="fi-FI" b="1" dirty="0" smtClean="0"/>
              <a:t> </a:t>
            </a:r>
            <a:r>
              <a:rPr lang="fi-FI" b="1" dirty="0" err="1" smtClean="0"/>
              <a:t>styrning</a:t>
            </a:r>
            <a:r>
              <a:rPr lang="fi-FI" b="1" dirty="0" smtClean="0"/>
              <a:t> </a:t>
            </a:r>
            <a:r>
              <a:rPr lang="fi-FI" dirty="0" err="1" smtClean="0"/>
              <a:t>och</a:t>
            </a:r>
            <a:r>
              <a:rPr lang="fi-FI" dirty="0" smtClean="0"/>
              <a:t> </a:t>
            </a:r>
            <a:r>
              <a:rPr lang="fi-FI" dirty="0" err="1" smtClean="0"/>
              <a:t>koordination</a:t>
            </a:r>
            <a:r>
              <a:rPr lang="fi-FI" dirty="0" smtClean="0"/>
              <a:t> </a:t>
            </a:r>
            <a:r>
              <a:rPr lang="fi-FI" dirty="0" err="1" smtClean="0"/>
              <a:t>mellan</a:t>
            </a:r>
            <a:r>
              <a:rPr lang="fi-FI" dirty="0" smtClean="0"/>
              <a:t> de </a:t>
            </a:r>
            <a:r>
              <a:rPr lang="fi-FI" dirty="0" err="1" smtClean="0"/>
              <a:t>olika</a:t>
            </a:r>
            <a:r>
              <a:rPr lang="fi-FI" dirty="0" smtClean="0"/>
              <a:t> </a:t>
            </a:r>
            <a:r>
              <a:rPr lang="fi-FI" dirty="0" err="1" smtClean="0"/>
              <a:t>samarbetsfora</a:t>
            </a:r>
            <a:endParaRPr lang="fi-FI" b="1" dirty="0" smtClean="0"/>
          </a:p>
          <a:p>
            <a:endParaRPr lang="fi-FI" dirty="0"/>
          </a:p>
          <a:p>
            <a:r>
              <a:rPr lang="fi-FI" dirty="0" err="1" smtClean="0"/>
              <a:t>Det</a:t>
            </a:r>
            <a:r>
              <a:rPr lang="fi-FI" dirty="0" smtClean="0"/>
              <a:t> </a:t>
            </a:r>
            <a:r>
              <a:rPr lang="fi-FI" dirty="0" err="1" smtClean="0"/>
              <a:t>mest</a:t>
            </a:r>
            <a:r>
              <a:rPr lang="fi-FI" dirty="0" smtClean="0"/>
              <a:t> </a:t>
            </a:r>
            <a:r>
              <a:rPr lang="fi-FI" dirty="0" err="1" smtClean="0"/>
              <a:t>institutionaliserade</a:t>
            </a:r>
            <a:r>
              <a:rPr lang="fi-FI" dirty="0" smtClean="0"/>
              <a:t> </a:t>
            </a:r>
            <a:r>
              <a:rPr lang="fi-FI" dirty="0" err="1" smtClean="0"/>
              <a:t>forsvarspolitiska</a:t>
            </a:r>
            <a:r>
              <a:rPr lang="fi-FI" dirty="0" smtClean="0"/>
              <a:t> </a:t>
            </a:r>
            <a:r>
              <a:rPr lang="fi-FI" dirty="0" err="1" smtClean="0"/>
              <a:t>samarbetet</a:t>
            </a:r>
            <a:r>
              <a:rPr lang="fi-FI" dirty="0" smtClean="0"/>
              <a:t> (NORDEFCO) </a:t>
            </a:r>
            <a:r>
              <a:rPr lang="fi-FI" b="1" dirty="0" err="1" smtClean="0"/>
              <a:t>saknar</a:t>
            </a:r>
            <a:r>
              <a:rPr lang="fi-FI" b="1" dirty="0" smtClean="0"/>
              <a:t> </a:t>
            </a:r>
            <a:r>
              <a:rPr lang="fi-FI" b="1" dirty="0" err="1" smtClean="0"/>
              <a:t>koppling</a:t>
            </a:r>
            <a:r>
              <a:rPr lang="fi-FI" b="1" dirty="0" smtClean="0"/>
              <a:t> </a:t>
            </a:r>
            <a:r>
              <a:rPr lang="fi-FI" b="1" dirty="0" err="1" smtClean="0"/>
              <a:t>till</a:t>
            </a:r>
            <a:r>
              <a:rPr lang="fi-FI" b="1" dirty="0" smtClean="0"/>
              <a:t> </a:t>
            </a:r>
            <a:r>
              <a:rPr lang="fi-FI" b="1" dirty="0" err="1" smtClean="0"/>
              <a:t>det</a:t>
            </a:r>
            <a:r>
              <a:rPr lang="fi-FI" b="1" dirty="0" smtClean="0"/>
              <a:t> </a:t>
            </a:r>
            <a:r>
              <a:rPr lang="fi-FI" b="1" dirty="0" err="1" smtClean="0"/>
              <a:t>utrikes</a:t>
            </a:r>
            <a:r>
              <a:rPr lang="fi-FI" b="1" dirty="0" smtClean="0"/>
              <a:t>- </a:t>
            </a:r>
            <a:r>
              <a:rPr lang="fi-FI" b="1" dirty="0" err="1" smtClean="0"/>
              <a:t>och</a:t>
            </a:r>
            <a:r>
              <a:rPr lang="fi-FI" b="1" dirty="0" smtClean="0"/>
              <a:t> </a:t>
            </a:r>
            <a:r>
              <a:rPr lang="fi-FI" b="1" dirty="0" err="1" smtClean="0"/>
              <a:t>säkerhetspolitiska</a:t>
            </a:r>
            <a:r>
              <a:rPr lang="fi-FI" b="1" dirty="0" smtClean="0"/>
              <a:t> </a:t>
            </a:r>
            <a:r>
              <a:rPr lang="fi-FI" b="1" dirty="0" err="1" smtClean="0"/>
              <a:t>samarbetet</a:t>
            </a:r>
            <a:r>
              <a:rPr lang="fi-FI" b="1" dirty="0" smtClean="0"/>
              <a:t> </a:t>
            </a:r>
            <a:r>
              <a:rPr lang="fi-FI" dirty="0" smtClean="0"/>
              <a:t>(</a:t>
            </a:r>
            <a:r>
              <a:rPr lang="fi-FI" dirty="0" err="1" smtClean="0"/>
              <a:t>hur</a:t>
            </a:r>
            <a:r>
              <a:rPr lang="fi-FI" dirty="0" smtClean="0"/>
              <a:t> </a:t>
            </a:r>
            <a:r>
              <a:rPr lang="fi-FI" dirty="0" err="1" smtClean="0"/>
              <a:t>långt</a:t>
            </a:r>
            <a:r>
              <a:rPr lang="fi-FI" dirty="0" smtClean="0"/>
              <a:t> </a:t>
            </a:r>
            <a:r>
              <a:rPr lang="fi-FI" dirty="0" err="1" smtClean="0"/>
              <a:t>kan</a:t>
            </a:r>
            <a:r>
              <a:rPr lang="fi-FI" dirty="0" smtClean="0"/>
              <a:t> </a:t>
            </a:r>
            <a:r>
              <a:rPr lang="fi-FI" dirty="0" err="1" smtClean="0"/>
              <a:t>det</a:t>
            </a:r>
            <a:r>
              <a:rPr lang="fi-FI" dirty="0" smtClean="0"/>
              <a:t> </a:t>
            </a:r>
            <a:r>
              <a:rPr lang="fi-FI" dirty="0" err="1" smtClean="0"/>
              <a:t>försvarspolitiska</a:t>
            </a:r>
            <a:r>
              <a:rPr lang="fi-FI" dirty="0" smtClean="0"/>
              <a:t> </a:t>
            </a:r>
            <a:r>
              <a:rPr lang="fi-FI" dirty="0" err="1" smtClean="0"/>
              <a:t>samarbetet</a:t>
            </a:r>
            <a:r>
              <a:rPr lang="fi-FI" dirty="0" smtClean="0"/>
              <a:t> </a:t>
            </a:r>
            <a:r>
              <a:rPr lang="fi-FI" dirty="0" err="1" smtClean="0"/>
              <a:t>gå</a:t>
            </a:r>
            <a:r>
              <a:rPr lang="fi-FI" dirty="0" smtClean="0"/>
              <a:t> </a:t>
            </a:r>
            <a:r>
              <a:rPr lang="fi-FI" dirty="0" err="1" smtClean="0"/>
              <a:t>utan</a:t>
            </a:r>
            <a:r>
              <a:rPr lang="fi-FI" dirty="0" smtClean="0"/>
              <a:t> en </a:t>
            </a:r>
            <a:r>
              <a:rPr lang="fi-FI" dirty="0" err="1" smtClean="0"/>
              <a:t>koordinerad</a:t>
            </a:r>
            <a:r>
              <a:rPr lang="fi-FI" dirty="0" smtClean="0"/>
              <a:t> </a:t>
            </a:r>
            <a:r>
              <a:rPr lang="fi-FI" dirty="0" err="1" smtClean="0"/>
              <a:t>uppfattning</a:t>
            </a:r>
            <a:r>
              <a:rPr lang="fi-FI" dirty="0" smtClean="0"/>
              <a:t> </a:t>
            </a:r>
            <a:r>
              <a:rPr lang="fi-FI" dirty="0" err="1" smtClean="0"/>
              <a:t>om</a:t>
            </a:r>
            <a:r>
              <a:rPr lang="fi-FI" dirty="0" smtClean="0"/>
              <a:t> </a:t>
            </a:r>
            <a:r>
              <a:rPr lang="fi-FI" dirty="0" err="1" smtClean="0"/>
              <a:t>hotbilderna</a:t>
            </a:r>
            <a:r>
              <a:rPr lang="fi-FI" dirty="0" smtClean="0"/>
              <a:t> ?)</a:t>
            </a:r>
            <a:endParaRPr lang="fi-FI" dirty="0"/>
          </a:p>
          <a:p>
            <a:endParaRPr lang="fi-FI" dirty="0" smtClean="0"/>
          </a:p>
          <a:p>
            <a:endParaRPr lang="fi-FI" alt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8363626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98592"/>
            <a:ext cx="10515600" cy="1325563"/>
          </a:xfrm>
        </p:spPr>
        <p:txBody>
          <a:bodyPr/>
          <a:lstStyle/>
          <a:p>
            <a:r>
              <a:rPr lang="fi-FI" dirty="0" err="1" smtClean="0"/>
              <a:t>Utvecklingsförslag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05588"/>
            <a:ext cx="10515600" cy="4020880"/>
          </a:xfrm>
        </p:spPr>
        <p:txBody>
          <a:bodyPr>
            <a:normAutofit lnSpcReduction="10000"/>
          </a:bodyPr>
          <a:lstStyle/>
          <a:p>
            <a:r>
              <a:rPr lang="fi-FI" altLang="fi-FI" dirty="0" err="1" smtClean="0"/>
              <a:t>Bättre</a:t>
            </a:r>
            <a:r>
              <a:rPr lang="fi-FI" altLang="fi-FI" dirty="0" smtClean="0"/>
              <a:t> </a:t>
            </a:r>
            <a:r>
              <a:rPr lang="fi-FI" altLang="fi-FI" dirty="0" err="1" smtClean="0"/>
              <a:t>koordinerade</a:t>
            </a:r>
            <a:r>
              <a:rPr lang="fi-FI" altLang="fi-FI" dirty="0" smtClean="0"/>
              <a:t> </a:t>
            </a:r>
            <a:r>
              <a:rPr lang="fi-FI" altLang="fi-FI" dirty="0" err="1" smtClean="0"/>
              <a:t>gemensamma</a:t>
            </a:r>
            <a:r>
              <a:rPr lang="fi-FI" altLang="fi-FI" dirty="0" smtClean="0"/>
              <a:t> </a:t>
            </a:r>
            <a:r>
              <a:rPr lang="fi-FI" altLang="fi-FI" dirty="0" err="1" smtClean="0"/>
              <a:t>nordiska</a:t>
            </a:r>
            <a:r>
              <a:rPr lang="fi-FI" altLang="fi-FI" dirty="0" smtClean="0"/>
              <a:t> </a:t>
            </a:r>
            <a:r>
              <a:rPr lang="fi-FI" altLang="fi-FI" dirty="0" err="1" smtClean="0"/>
              <a:t>ståndpunkter</a:t>
            </a:r>
            <a:r>
              <a:rPr lang="fi-FI" altLang="fi-FI" dirty="0" smtClean="0"/>
              <a:t> i </a:t>
            </a:r>
            <a:r>
              <a:rPr lang="fi-FI" altLang="fi-FI" dirty="0" err="1" smtClean="0"/>
              <a:t>centrala</a:t>
            </a:r>
            <a:r>
              <a:rPr lang="fi-FI" altLang="fi-FI" dirty="0" smtClean="0"/>
              <a:t> EU/Nato-</a:t>
            </a:r>
            <a:r>
              <a:rPr lang="fi-FI" altLang="fi-FI" dirty="0" err="1" smtClean="0"/>
              <a:t>frågor</a:t>
            </a:r>
            <a:r>
              <a:rPr lang="fi-FI" altLang="fi-FI" dirty="0" smtClean="0"/>
              <a:t>; </a:t>
            </a:r>
            <a:r>
              <a:rPr lang="fi-FI" altLang="fi-FI" b="1" dirty="0" err="1" smtClean="0"/>
              <a:t>större</a:t>
            </a:r>
            <a:r>
              <a:rPr lang="fi-FI" altLang="fi-FI" b="1" dirty="0" smtClean="0"/>
              <a:t> </a:t>
            </a:r>
            <a:r>
              <a:rPr lang="fi-FI" altLang="fi-FI" b="1" dirty="0" err="1" smtClean="0"/>
              <a:t>synlighet</a:t>
            </a:r>
            <a:r>
              <a:rPr lang="fi-FI" altLang="fi-FI" b="1" dirty="0" smtClean="0"/>
              <a:t> för de </a:t>
            </a:r>
            <a:r>
              <a:rPr lang="fi-FI" altLang="fi-FI" b="1" dirty="0" err="1" smtClean="0"/>
              <a:t>gemensamma</a:t>
            </a:r>
            <a:r>
              <a:rPr lang="fi-FI" altLang="fi-FI" b="1" dirty="0" smtClean="0"/>
              <a:t> </a:t>
            </a:r>
            <a:r>
              <a:rPr lang="fi-FI" altLang="fi-FI" b="1" dirty="0" err="1" smtClean="0"/>
              <a:t>intressena</a:t>
            </a:r>
            <a:endParaRPr lang="fi-FI" altLang="fi-FI" b="1" dirty="0"/>
          </a:p>
          <a:p>
            <a:endParaRPr lang="fi-FI" dirty="0" smtClean="0"/>
          </a:p>
          <a:p>
            <a:r>
              <a:rPr lang="fi-FI" b="1" dirty="0" err="1" smtClean="0"/>
              <a:t>Samarbete</a:t>
            </a:r>
            <a:r>
              <a:rPr lang="fi-FI" b="1" dirty="0" smtClean="0"/>
              <a:t> </a:t>
            </a:r>
            <a:r>
              <a:rPr lang="fi-FI" b="1" dirty="0" err="1" smtClean="0"/>
              <a:t>från</a:t>
            </a:r>
            <a:r>
              <a:rPr lang="fi-FI" b="1" dirty="0" smtClean="0"/>
              <a:t> </a:t>
            </a:r>
            <a:r>
              <a:rPr lang="fi-FI" b="1" dirty="0" err="1" smtClean="0"/>
              <a:t>ord</a:t>
            </a:r>
            <a:r>
              <a:rPr lang="fi-FI" b="1" dirty="0" smtClean="0"/>
              <a:t> </a:t>
            </a:r>
            <a:r>
              <a:rPr lang="fi-FI" b="1" dirty="0" err="1" smtClean="0"/>
              <a:t>till</a:t>
            </a:r>
            <a:r>
              <a:rPr lang="fi-FI" b="1" dirty="0" smtClean="0"/>
              <a:t> </a:t>
            </a:r>
            <a:r>
              <a:rPr lang="fi-FI" b="1" dirty="0" err="1" smtClean="0"/>
              <a:t>handling</a:t>
            </a:r>
            <a:r>
              <a:rPr lang="fi-FI" dirty="0" smtClean="0"/>
              <a:t>: </a:t>
            </a:r>
            <a:r>
              <a:rPr lang="fi-FI" dirty="0" err="1" smtClean="0"/>
              <a:t>definierande</a:t>
            </a:r>
            <a:r>
              <a:rPr lang="fi-FI" dirty="0" smtClean="0"/>
              <a:t> av </a:t>
            </a:r>
            <a:r>
              <a:rPr lang="fi-FI" dirty="0" err="1" smtClean="0"/>
              <a:t>samarbetets</a:t>
            </a:r>
            <a:r>
              <a:rPr lang="fi-FI" dirty="0" smtClean="0"/>
              <a:t> </a:t>
            </a:r>
            <a:r>
              <a:rPr lang="fi-FI" dirty="0" err="1" smtClean="0"/>
              <a:t>fokusområden</a:t>
            </a:r>
            <a:r>
              <a:rPr lang="fi-FI" dirty="0" smtClean="0"/>
              <a:t> </a:t>
            </a:r>
            <a:r>
              <a:rPr lang="fi-FI" dirty="0" err="1" smtClean="0"/>
              <a:t>och</a:t>
            </a:r>
            <a:r>
              <a:rPr lang="fi-FI" dirty="0" smtClean="0"/>
              <a:t> </a:t>
            </a:r>
            <a:r>
              <a:rPr lang="fi-FI" dirty="0" err="1" smtClean="0"/>
              <a:t>grundandet</a:t>
            </a:r>
            <a:r>
              <a:rPr lang="fi-FI" dirty="0" smtClean="0"/>
              <a:t> av </a:t>
            </a:r>
            <a:r>
              <a:rPr lang="fi-FI" dirty="0" err="1" smtClean="0"/>
              <a:t>små</a:t>
            </a:r>
            <a:r>
              <a:rPr lang="fi-FI" dirty="0" smtClean="0"/>
              <a:t> </a:t>
            </a:r>
            <a:r>
              <a:rPr lang="fi-FI" dirty="0" err="1" smtClean="0"/>
              <a:t>nordiska</a:t>
            </a:r>
            <a:r>
              <a:rPr lang="fi-FI" dirty="0" smtClean="0"/>
              <a:t> </a:t>
            </a:r>
            <a:r>
              <a:rPr lang="fi-FI" i="1" dirty="0" err="1" smtClean="0"/>
              <a:t>task</a:t>
            </a:r>
            <a:r>
              <a:rPr lang="fi-FI" i="1" dirty="0" smtClean="0"/>
              <a:t> </a:t>
            </a:r>
            <a:r>
              <a:rPr lang="fi-FI" i="1" dirty="0" err="1" smtClean="0"/>
              <a:t>forces</a:t>
            </a:r>
            <a:r>
              <a:rPr lang="fi-FI" i="1" dirty="0" smtClean="0"/>
              <a:t> </a:t>
            </a:r>
            <a:r>
              <a:rPr lang="fi-FI" dirty="0" smtClean="0"/>
              <a:t>för </a:t>
            </a:r>
            <a:r>
              <a:rPr lang="fi-FI" dirty="0" err="1" smtClean="0"/>
              <a:t>att</a:t>
            </a:r>
            <a:r>
              <a:rPr lang="fi-FI" dirty="0" smtClean="0"/>
              <a:t> </a:t>
            </a:r>
            <a:r>
              <a:rPr lang="fi-FI" dirty="0" err="1" smtClean="0"/>
              <a:t>implementera</a:t>
            </a:r>
            <a:r>
              <a:rPr lang="fi-FI" dirty="0" smtClean="0"/>
              <a:t> de </a:t>
            </a:r>
            <a:r>
              <a:rPr lang="fi-FI" dirty="0" err="1" smtClean="0"/>
              <a:t>överenskomna</a:t>
            </a:r>
            <a:r>
              <a:rPr lang="fi-FI" dirty="0" smtClean="0"/>
              <a:t> </a:t>
            </a:r>
            <a:r>
              <a:rPr lang="fi-FI" dirty="0" err="1" smtClean="0"/>
              <a:t>åtgärderna</a:t>
            </a:r>
            <a:endParaRPr lang="fi-FI" b="1" dirty="0" smtClean="0"/>
          </a:p>
          <a:p>
            <a:pPr marL="0" indent="0">
              <a:buNone/>
            </a:pPr>
            <a:endParaRPr lang="fi-FI" dirty="0"/>
          </a:p>
          <a:p>
            <a:r>
              <a:rPr lang="fi-FI" dirty="0" err="1" smtClean="0"/>
              <a:t>Skapandet</a:t>
            </a:r>
            <a:r>
              <a:rPr lang="fi-FI" dirty="0" smtClean="0"/>
              <a:t> av </a:t>
            </a:r>
            <a:r>
              <a:rPr lang="fi-FI" b="1" dirty="0" err="1" smtClean="0"/>
              <a:t>gemensam</a:t>
            </a:r>
            <a:r>
              <a:rPr lang="fi-FI" b="1" dirty="0" smtClean="0"/>
              <a:t> </a:t>
            </a:r>
            <a:r>
              <a:rPr lang="fi-FI" b="1" dirty="0" err="1" smtClean="0"/>
              <a:t>säkerhetspolitisk</a:t>
            </a:r>
            <a:r>
              <a:rPr lang="fi-FI" b="1" dirty="0" smtClean="0"/>
              <a:t> </a:t>
            </a:r>
            <a:r>
              <a:rPr lang="fi-FI" b="1" dirty="0" err="1" smtClean="0"/>
              <a:t>omvärldsanalys</a:t>
            </a:r>
            <a:r>
              <a:rPr lang="fi-FI" b="1" dirty="0" smtClean="0"/>
              <a:t> </a:t>
            </a:r>
            <a:r>
              <a:rPr lang="fi-FI" dirty="0" smtClean="0"/>
              <a:t>(</a:t>
            </a:r>
            <a:r>
              <a:rPr lang="fi-FI" dirty="0" err="1" smtClean="0"/>
              <a:t>redogörelser</a:t>
            </a:r>
            <a:r>
              <a:rPr lang="fi-FI" dirty="0" smtClean="0"/>
              <a:t>, </a:t>
            </a:r>
            <a:r>
              <a:rPr lang="fi-FI" dirty="0" err="1" smtClean="0"/>
              <a:t>vitböcker</a:t>
            </a:r>
            <a:r>
              <a:rPr lang="fi-FI" dirty="0" smtClean="0"/>
              <a:t>) för </a:t>
            </a:r>
            <a:r>
              <a:rPr lang="fi-FI" dirty="0" err="1" smtClean="0"/>
              <a:t>att</a:t>
            </a:r>
            <a:r>
              <a:rPr lang="fi-FI" dirty="0" smtClean="0"/>
              <a:t> </a:t>
            </a:r>
            <a:r>
              <a:rPr lang="fi-FI" dirty="0" err="1" smtClean="0"/>
              <a:t>stödja</a:t>
            </a:r>
            <a:r>
              <a:rPr lang="fi-FI" dirty="0" smtClean="0"/>
              <a:t> </a:t>
            </a:r>
            <a:r>
              <a:rPr lang="fi-FI" dirty="0" err="1" smtClean="0"/>
              <a:t>det</a:t>
            </a:r>
            <a:r>
              <a:rPr lang="fi-FI" dirty="0" smtClean="0"/>
              <a:t> </a:t>
            </a:r>
            <a:r>
              <a:rPr lang="fi-FI" dirty="0" err="1" smtClean="0"/>
              <a:t>försvarspolitiska</a:t>
            </a:r>
            <a:r>
              <a:rPr lang="fi-FI" dirty="0" smtClean="0"/>
              <a:t> </a:t>
            </a:r>
            <a:r>
              <a:rPr lang="fi-FI" dirty="0" err="1" smtClean="0"/>
              <a:t>samarbetet</a:t>
            </a:r>
            <a:endParaRPr lang="fi-FI" b="1" dirty="0" smtClean="0"/>
          </a:p>
          <a:p>
            <a:endParaRPr lang="fi-FI" altLang="fi-FI" b="1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0872529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98592"/>
            <a:ext cx="10515600" cy="1325563"/>
          </a:xfrm>
        </p:spPr>
        <p:txBody>
          <a:bodyPr/>
          <a:lstStyle/>
          <a:p>
            <a:r>
              <a:rPr lang="fi-FI" dirty="0" err="1" smtClean="0"/>
              <a:t>Utvecklingsförslag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05588"/>
            <a:ext cx="10515600" cy="4020880"/>
          </a:xfrm>
        </p:spPr>
        <p:txBody>
          <a:bodyPr>
            <a:normAutofit/>
          </a:bodyPr>
          <a:lstStyle/>
          <a:p>
            <a:r>
              <a:rPr lang="fi-FI" altLang="fi-FI" dirty="0" smtClean="0"/>
              <a:t>De </a:t>
            </a:r>
            <a:r>
              <a:rPr lang="fi-FI" altLang="fi-FI" dirty="0" err="1" smtClean="0"/>
              <a:t>goda</a:t>
            </a:r>
            <a:r>
              <a:rPr lang="fi-FI" altLang="fi-FI" dirty="0" smtClean="0"/>
              <a:t> </a:t>
            </a:r>
            <a:r>
              <a:rPr lang="fi-FI" altLang="fi-FI" dirty="0" err="1" smtClean="0"/>
              <a:t>praxisen</a:t>
            </a:r>
            <a:r>
              <a:rPr lang="fi-FI" altLang="fi-FI" dirty="0" smtClean="0"/>
              <a:t> (</a:t>
            </a:r>
            <a:r>
              <a:rPr lang="fi-FI" altLang="fi-FI" dirty="0" err="1" smtClean="0"/>
              <a:t>från</a:t>
            </a:r>
            <a:r>
              <a:rPr lang="fi-FI" altLang="fi-FI" dirty="0" smtClean="0"/>
              <a:t> de </a:t>
            </a:r>
            <a:r>
              <a:rPr lang="fi-FI" altLang="fi-FI" dirty="0" err="1" smtClean="0"/>
              <a:t>bilaterala</a:t>
            </a:r>
            <a:r>
              <a:rPr lang="fi-FI" altLang="fi-FI" dirty="0" smtClean="0"/>
              <a:t> </a:t>
            </a:r>
            <a:r>
              <a:rPr lang="fi-FI" altLang="fi-FI" dirty="0" err="1" smtClean="0"/>
              <a:t>samarbetsförhållandena</a:t>
            </a:r>
            <a:r>
              <a:rPr lang="fi-FI" altLang="fi-FI" dirty="0" smtClean="0"/>
              <a:t>) i </a:t>
            </a:r>
            <a:r>
              <a:rPr lang="fi-FI" altLang="fi-FI" dirty="0" err="1" smtClean="0"/>
              <a:t>bättre</a:t>
            </a:r>
            <a:r>
              <a:rPr lang="fi-FI" altLang="fi-FI" dirty="0" smtClean="0"/>
              <a:t> </a:t>
            </a:r>
            <a:r>
              <a:rPr lang="fi-FI" altLang="fi-FI" dirty="0" err="1" smtClean="0"/>
              <a:t>gemensamt</a:t>
            </a:r>
            <a:r>
              <a:rPr lang="fi-FI" altLang="fi-FI" dirty="0" smtClean="0"/>
              <a:t> </a:t>
            </a:r>
            <a:r>
              <a:rPr lang="fi-FI" altLang="fi-FI" dirty="0" err="1" smtClean="0"/>
              <a:t>bruk</a:t>
            </a:r>
            <a:endParaRPr lang="fi-FI" altLang="fi-FI" b="1" dirty="0"/>
          </a:p>
          <a:p>
            <a:endParaRPr lang="fi-FI" dirty="0" smtClean="0"/>
          </a:p>
          <a:p>
            <a:r>
              <a:rPr lang="fi-FI" b="1" dirty="0" err="1" smtClean="0"/>
              <a:t>Hur</a:t>
            </a:r>
            <a:r>
              <a:rPr lang="fi-FI" b="1" dirty="0" smtClean="0"/>
              <a:t> </a:t>
            </a:r>
            <a:r>
              <a:rPr lang="fi-FI" b="1" dirty="0" err="1" smtClean="0"/>
              <a:t>kan</a:t>
            </a:r>
            <a:r>
              <a:rPr lang="fi-FI" b="1" dirty="0" smtClean="0"/>
              <a:t> </a:t>
            </a:r>
            <a:r>
              <a:rPr lang="fi-FI" b="1" dirty="0" err="1" smtClean="0"/>
              <a:t>den</a:t>
            </a:r>
            <a:r>
              <a:rPr lang="fi-FI" b="1" dirty="0" smtClean="0"/>
              <a:t> </a:t>
            </a:r>
            <a:r>
              <a:rPr lang="fi-FI" b="1" dirty="0" err="1" smtClean="0"/>
              <a:t>goda</a:t>
            </a:r>
            <a:r>
              <a:rPr lang="fi-FI" b="1" dirty="0" smtClean="0"/>
              <a:t> </a:t>
            </a:r>
            <a:r>
              <a:rPr lang="fi-FI" b="1" dirty="0" err="1" smtClean="0"/>
              <a:t>externa</a:t>
            </a:r>
            <a:r>
              <a:rPr lang="fi-FI" b="1" dirty="0" smtClean="0"/>
              <a:t> imagen av de </a:t>
            </a:r>
            <a:r>
              <a:rPr lang="fi-FI" b="1" dirty="0" err="1" smtClean="0"/>
              <a:t>nordiska</a:t>
            </a:r>
            <a:r>
              <a:rPr lang="fi-FI" b="1" dirty="0" smtClean="0"/>
              <a:t> </a:t>
            </a:r>
            <a:r>
              <a:rPr lang="fi-FI" b="1" dirty="0" err="1" smtClean="0"/>
              <a:t>värdena</a:t>
            </a:r>
            <a:r>
              <a:rPr lang="fi-FI" b="1" dirty="0" smtClean="0"/>
              <a:t> </a:t>
            </a:r>
            <a:r>
              <a:rPr lang="fi-FI" b="1" dirty="0" err="1" smtClean="0"/>
              <a:t>och</a:t>
            </a:r>
            <a:r>
              <a:rPr lang="fi-FI" b="1" dirty="0" smtClean="0"/>
              <a:t> Norden </a:t>
            </a:r>
            <a:r>
              <a:rPr lang="fi-FI" b="1" dirty="0" err="1" smtClean="0"/>
              <a:t>tas</a:t>
            </a:r>
            <a:r>
              <a:rPr lang="fi-FI" b="1" dirty="0" smtClean="0"/>
              <a:t> i </a:t>
            </a:r>
            <a:r>
              <a:rPr lang="fi-FI" b="1" dirty="0" err="1" smtClean="0"/>
              <a:t>mera</a:t>
            </a:r>
            <a:r>
              <a:rPr lang="fi-FI" b="1" dirty="0" smtClean="0"/>
              <a:t> </a:t>
            </a:r>
            <a:r>
              <a:rPr lang="fi-FI" b="1" dirty="0" err="1" smtClean="0"/>
              <a:t>effektivt</a:t>
            </a:r>
            <a:r>
              <a:rPr lang="fi-FI" b="1" dirty="0" smtClean="0"/>
              <a:t> </a:t>
            </a:r>
            <a:r>
              <a:rPr lang="fi-FI" b="1" dirty="0" err="1" smtClean="0"/>
              <a:t>bruk</a:t>
            </a:r>
            <a:r>
              <a:rPr lang="fi-FI" b="1" dirty="0" smtClean="0"/>
              <a:t> för </a:t>
            </a:r>
            <a:r>
              <a:rPr lang="fi-FI" b="1" dirty="0" err="1" smtClean="0"/>
              <a:t>att</a:t>
            </a:r>
            <a:r>
              <a:rPr lang="fi-FI" b="1" dirty="0" smtClean="0"/>
              <a:t> </a:t>
            </a:r>
            <a:r>
              <a:rPr lang="fi-FI" b="1" dirty="0" err="1" smtClean="0"/>
              <a:t>befrämja</a:t>
            </a:r>
            <a:r>
              <a:rPr lang="fi-FI" b="1" dirty="0" smtClean="0"/>
              <a:t> de </a:t>
            </a:r>
            <a:r>
              <a:rPr lang="fi-FI" b="1" dirty="0" err="1" smtClean="0"/>
              <a:t>gemensamma</a:t>
            </a:r>
            <a:r>
              <a:rPr lang="fi-FI" b="1" dirty="0" smtClean="0"/>
              <a:t> </a:t>
            </a:r>
            <a:r>
              <a:rPr lang="fi-FI" b="1" dirty="0" err="1" smtClean="0"/>
              <a:t>intressena</a:t>
            </a:r>
            <a:r>
              <a:rPr lang="fi-FI" b="1" dirty="0" smtClean="0"/>
              <a:t> </a:t>
            </a:r>
            <a:r>
              <a:rPr lang="fi-FI" b="1" dirty="0" err="1" smtClean="0"/>
              <a:t>globalt</a:t>
            </a:r>
            <a:r>
              <a:rPr lang="fi-FI" b="1" dirty="0" smtClean="0"/>
              <a:t>?</a:t>
            </a:r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endParaRPr lang="fi-FI" altLang="fi-FI" b="1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3693074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IIA PowerPoint template2017newlogo [Read-Only]" id="{50D74D79-922E-4A5B-96E9-34435588BC5F}" vid="{D6047B19-680F-4B33-A0B9-319B7ACAE635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Version=15.0.0.0, Culture=neutral, PublicKeyToken=71e9bce111e9429c</Assembly>
    <Class>Microsoft.Office.DocumentManagement.Internal.DocIdHandler</Class>
    <Data/>
    <Filter/>
  </Receiver>
</spe:Receiver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  <_dlc_DocId xmlns="a0c7317f-dcb9-485d-84da-bf6fec3725ca">Z3KAZQXCTMCE-1165040914-32</_dlc_DocId>
    <_dlc_DocIdUrl xmlns="a0c7317f-dcb9-485d-84da-bf6fec3725ca">
      <Url>https://sisalto.eduskunta.fi/FI/valiokunnat/tulevaisuusvaliokunta/_layouts/15/DocIdRedir.aspx?ID=Z3KAZQXCTMCE-1165040914-32</Url>
      <Description>Z3KAZQXCTMCE-1165040914-32</Description>
    </_dlc_DocIdUrl>
  </documentManagement>
</p:properties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D654F17EFC689B4DB61464252A2B3BD1" ma:contentTypeVersion="2" ma:contentTypeDescription="Luo uusi asiakirja." ma:contentTypeScope="" ma:versionID="14de90bb9519dd7652c3951157d4260b">
  <xsd:schema xmlns:xsd="http://www.w3.org/2001/XMLSchema" xmlns:xs="http://www.w3.org/2001/XMLSchema" xmlns:p="http://schemas.microsoft.com/office/2006/metadata/properties" xmlns:ns1="http://schemas.microsoft.com/sharepoint/v3" xmlns:ns2="a0c7317f-dcb9-485d-84da-bf6fec3725ca" targetNamespace="http://schemas.microsoft.com/office/2006/metadata/properties" ma:root="true" ma:fieldsID="075bb428ab317359a8466732f5c8b89a" ns1:_="" ns2:_="">
    <xsd:import namespace="http://schemas.microsoft.com/sharepoint/v3"/>
    <xsd:import namespace="a0c7317f-dcb9-485d-84da-bf6fec3725ca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1:PublishingStartDate" minOccurs="0"/>
                <xsd:element ref="ns1:PublishingExpiration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11" nillable="true" ma:displayName="Ajoituksen alkamispäivämäärä" ma:description="Ajoituksen alkamispäivämäärä on julkaisuominaisuuden luoma sivustosarake. Sillä määritetään päivämäärä ja kellonaika, jolloin vierailijat näkevät sivuston ensimmäisen kerran." ma:hidden="true" ma:internalName="PublishingStartDate">
      <xsd:simpleType>
        <xsd:restriction base="dms:Unknown"/>
      </xsd:simpleType>
    </xsd:element>
    <xsd:element name="PublishingExpirationDate" ma:index="12" nillable="true" ma:displayName="Ajoituksen päättymispäivämäärä" ma:description="Ajoituksen päättymispäivämäärä on julkaisuominaisuuden luoma sivustosarake. Sillä määritetään päivämäärä ja kellonaika, jolloin vierailijat eivät enää näe tätä sivustoa." ma:hidden="true" ma:internalName="PublishingExpirationDat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0c7317f-dcb9-485d-84da-bf6fec3725ca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Tiedostotunnisteen arvo" ma:description="Tälle kohteelle määritetyn tiedostotunnisteen arvo." ma:internalName="_dlc_DocId" ma:readOnly="true">
      <xsd:simpleType>
        <xsd:restriction base="dms:Text"/>
      </xsd:simpleType>
    </xsd:element>
    <xsd:element name="_dlc_DocIdUrl" ma:index="9" nillable="true" ma:displayName="Tiedostotunniste" ma:description="Tämän tiedoston pysyvä linkki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ysyvä tunniste" ma:description="Tunniste säilytetään lisättäessä." ma:hidden="true" ma:internalName="_dlc_DocIdPersistId" ma:readOnly="true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8AB57EF8-67D8-48BD-84A1-9A4B8BC15BCB}"/>
</file>

<file path=customXml/itemProps2.xml><?xml version="1.0" encoding="utf-8"?>
<ds:datastoreItem xmlns:ds="http://schemas.openxmlformats.org/officeDocument/2006/customXml" ds:itemID="{E8606E06-610F-4BEC-B456-63FF2E8AB633}"/>
</file>

<file path=customXml/itemProps3.xml><?xml version="1.0" encoding="utf-8"?>
<ds:datastoreItem xmlns:ds="http://schemas.openxmlformats.org/officeDocument/2006/customXml" ds:itemID="{C4445E0F-F09C-4BDA-B94F-000F32DCE457}"/>
</file>

<file path=customXml/itemProps4.xml><?xml version="1.0" encoding="utf-8"?>
<ds:datastoreItem xmlns:ds="http://schemas.openxmlformats.org/officeDocument/2006/customXml" ds:itemID="{C0069580-C83E-4043-929F-6F2CC371DB28}"/>
</file>

<file path=docProps/app.xml><?xml version="1.0" encoding="utf-8"?>
<Properties xmlns="http://schemas.openxmlformats.org/officeDocument/2006/extended-properties" xmlns:vt="http://schemas.openxmlformats.org/officeDocument/2006/docPropsVTypes">
  <Template>FIIA PowerPoint template2017newlogo</Template>
  <TotalTime>423</TotalTime>
  <Words>215</Words>
  <Application>Microsoft Office PowerPoint</Application>
  <PresentationFormat>Laajakuva</PresentationFormat>
  <Paragraphs>27</Paragraphs>
  <Slides>5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Office-teema</vt:lpstr>
      <vt:lpstr>Det nordiska samarbetet i utrikes-och säkerhetspolitik </vt:lpstr>
      <vt:lpstr>Utrikes- och säkerhespolitiska samarbetets speciella karaktär</vt:lpstr>
      <vt:lpstr>Samarbetets utmaningar</vt:lpstr>
      <vt:lpstr>Utvecklingsförslag</vt:lpstr>
      <vt:lpstr>Utvecklingsförslag</vt:lpstr>
    </vt:vector>
  </TitlesOfParts>
  <Company>Eduskunta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Eurooppalainen turvallisuuspolitiikka muutoksessa</dc:title>
  <dc:creator>Järvinen Suvi</dc:creator>
  <cp:lastModifiedBy>Turula Ilkka</cp:lastModifiedBy>
  <cp:revision>34</cp:revision>
  <dcterms:created xsi:type="dcterms:W3CDTF">2018-01-26T08:12:09Z</dcterms:created>
  <dcterms:modified xsi:type="dcterms:W3CDTF">2019-03-07T12:19:07Z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0x010100D654F17EFC689B4DB61464252A2B3BD1</vt:lpwstr>
  </property>
  <property fmtid="{D5CDD505-2E9C-101B-9397-08002B2CF9AE}" pid="3" name="_dlc_DocIdItemGuid">
    <vt:lpwstr>2fcc768d-d9b1-4e5e-966f-3c5244d5b18e</vt:lpwstr>
  </property>
</Properties>
</file>